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Scripter" charset="1" panose="00000000000000000000"/>
      <p:regular r:id="rId28"/>
    </p:embeddedFont>
    <p:embeddedFont>
      <p:font typeface="KG Primary Penmanship" charset="1" panose="02000506000000020003"/>
      <p:regular r:id="rId29"/>
    </p:embeddedFont>
    <p:embeddedFont>
      <p:font typeface="Open Sans" charset="1" panose="020B0606030504020204"/>
      <p:regular r:id="rId30"/>
    </p:embeddedFont>
    <p:embeddedFont>
      <p:font typeface="Cloud" charset="1" panose="02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2981365">
            <a:off x="8040926" y="-698616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921797">
            <a:off x="13930198" y="178506"/>
            <a:ext cx="8949257" cy="8949257"/>
          </a:xfrm>
          <a:custGeom>
            <a:avLst/>
            <a:gdLst/>
            <a:ahLst/>
            <a:cxnLst/>
            <a:rect r="r" b="b" t="t" l="l"/>
            <a:pathLst>
              <a:path h="8949257" w="8949257">
                <a:moveTo>
                  <a:pt x="0" y="0"/>
                </a:moveTo>
                <a:lnTo>
                  <a:pt x="8949256" y="0"/>
                </a:lnTo>
                <a:lnTo>
                  <a:pt x="8949256" y="8949256"/>
                </a:lnTo>
                <a:lnTo>
                  <a:pt x="0" y="8949256"/>
                </a:lnTo>
                <a:lnTo>
                  <a:pt x="0" y="0"/>
                </a:lnTo>
                <a:close/>
              </a:path>
            </a:pathLst>
          </a:custGeom>
          <a:blipFill>
            <a:blip r:embed="rId2">
              <a:alphaModFix amt="61000"/>
            </a:blip>
            <a:stretch>
              <a:fillRect l="0" t="0" r="0" b="0"/>
            </a:stretch>
          </a:blipFill>
        </p:spPr>
      </p:sp>
      <p:sp>
        <p:nvSpPr>
          <p:cNvPr name="Freeform 4" id="4"/>
          <p:cNvSpPr/>
          <p:nvPr/>
        </p:nvSpPr>
        <p:spPr>
          <a:xfrm flipH="false" flipV="false" rot="-6921797">
            <a:off x="-2560629" y="31326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5" id="5"/>
          <p:cNvSpPr/>
          <p:nvPr/>
        </p:nvSpPr>
        <p:spPr>
          <a:xfrm flipH="false" flipV="false" rot="0">
            <a:off x="5990986" y="5496668"/>
            <a:ext cx="6306029" cy="6306029"/>
          </a:xfrm>
          <a:custGeom>
            <a:avLst/>
            <a:gdLst/>
            <a:ahLst/>
            <a:cxnLst/>
            <a:rect r="r" b="b" t="t" l="l"/>
            <a:pathLst>
              <a:path h="6306029" w="6306029">
                <a:moveTo>
                  <a:pt x="0" y="0"/>
                </a:moveTo>
                <a:lnTo>
                  <a:pt x="6306028" y="0"/>
                </a:lnTo>
                <a:lnTo>
                  <a:pt x="6306028" y="6306029"/>
                </a:lnTo>
                <a:lnTo>
                  <a:pt x="0" y="63060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93045" y="8409141"/>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90074" y="1629279"/>
            <a:ext cx="1482804" cy="1350700"/>
          </a:xfrm>
          <a:custGeom>
            <a:avLst/>
            <a:gdLst/>
            <a:ahLst/>
            <a:cxnLst/>
            <a:rect r="r" b="b" t="t" l="l"/>
            <a:pathLst>
              <a:path h="1350700" w="1482804">
                <a:moveTo>
                  <a:pt x="0" y="0"/>
                </a:moveTo>
                <a:lnTo>
                  <a:pt x="1482804" y="0"/>
                </a:lnTo>
                <a:lnTo>
                  <a:pt x="1482804" y="1350699"/>
                </a:lnTo>
                <a:lnTo>
                  <a:pt x="0" y="1350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157095" y="6193852"/>
            <a:ext cx="5240390" cy="5269131"/>
          </a:xfrm>
          <a:custGeom>
            <a:avLst/>
            <a:gdLst/>
            <a:ahLst/>
            <a:cxnLst/>
            <a:rect r="r" b="b" t="t" l="l"/>
            <a:pathLst>
              <a:path h="5269131" w="5240390">
                <a:moveTo>
                  <a:pt x="0" y="0"/>
                </a:moveTo>
                <a:lnTo>
                  <a:pt x="5240390" y="0"/>
                </a:lnTo>
                <a:lnTo>
                  <a:pt x="5240390" y="5269130"/>
                </a:lnTo>
                <a:lnTo>
                  <a:pt x="0" y="52691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328613">
            <a:off x="177306" y="1212703"/>
            <a:ext cx="1702787" cy="4114800"/>
          </a:xfrm>
          <a:custGeom>
            <a:avLst/>
            <a:gdLst/>
            <a:ahLst/>
            <a:cxnLst/>
            <a:rect r="r" b="b" t="t" l="l"/>
            <a:pathLst>
              <a:path h="4114800" w="1702787">
                <a:moveTo>
                  <a:pt x="0" y="0"/>
                </a:moveTo>
                <a:lnTo>
                  <a:pt x="1702788" y="0"/>
                </a:lnTo>
                <a:lnTo>
                  <a:pt x="170278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125833" t="0" r="0" b="0"/>
            </a:stretch>
          </a:blipFill>
        </p:spPr>
      </p:sp>
      <p:sp>
        <p:nvSpPr>
          <p:cNvPr name="Freeform 10" id="10"/>
          <p:cNvSpPr/>
          <p:nvPr/>
        </p:nvSpPr>
        <p:spPr>
          <a:xfrm flipH="false" flipV="false" rot="-1362980">
            <a:off x="16259436" y="1301572"/>
            <a:ext cx="2162947" cy="4114800"/>
          </a:xfrm>
          <a:custGeom>
            <a:avLst/>
            <a:gdLst/>
            <a:ahLst/>
            <a:cxnLst/>
            <a:rect r="r" b="b" t="t" l="l"/>
            <a:pathLst>
              <a:path h="4114800" w="2162947">
                <a:moveTo>
                  <a:pt x="0" y="0"/>
                </a:moveTo>
                <a:lnTo>
                  <a:pt x="2162947" y="0"/>
                </a:lnTo>
                <a:lnTo>
                  <a:pt x="216294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77788" b="0"/>
            </a:stretch>
          </a:blipFill>
        </p:spPr>
      </p:sp>
      <p:sp>
        <p:nvSpPr>
          <p:cNvPr name="Freeform 11" id="11"/>
          <p:cNvSpPr/>
          <p:nvPr/>
        </p:nvSpPr>
        <p:spPr>
          <a:xfrm flipH="false" flipV="false" rot="-6921797">
            <a:off x="2042295" y="-796624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12" id="12"/>
          <p:cNvSpPr/>
          <p:nvPr/>
        </p:nvSpPr>
        <p:spPr>
          <a:xfrm flipH="false" flipV="false" rot="-6393762">
            <a:off x="11935854" y="7733791"/>
            <a:ext cx="1482804" cy="1350700"/>
          </a:xfrm>
          <a:custGeom>
            <a:avLst/>
            <a:gdLst/>
            <a:ahLst/>
            <a:cxnLst/>
            <a:rect r="r" b="b" t="t" l="l"/>
            <a:pathLst>
              <a:path h="1350700" w="1482804">
                <a:moveTo>
                  <a:pt x="0" y="0"/>
                </a:moveTo>
                <a:lnTo>
                  <a:pt x="1482804" y="0"/>
                </a:lnTo>
                <a:lnTo>
                  <a:pt x="1482804" y="1350700"/>
                </a:lnTo>
                <a:lnTo>
                  <a:pt x="0" y="1350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6393762">
            <a:off x="15601309" y="1195358"/>
            <a:ext cx="957410" cy="872114"/>
          </a:xfrm>
          <a:custGeom>
            <a:avLst/>
            <a:gdLst/>
            <a:ahLst/>
            <a:cxnLst/>
            <a:rect r="r" b="b" t="t" l="l"/>
            <a:pathLst>
              <a:path h="872114" w="957410">
                <a:moveTo>
                  <a:pt x="0" y="0"/>
                </a:moveTo>
                <a:lnTo>
                  <a:pt x="957411" y="0"/>
                </a:lnTo>
                <a:lnTo>
                  <a:pt x="957411" y="872114"/>
                </a:lnTo>
                <a:lnTo>
                  <a:pt x="0" y="8721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500757">
            <a:off x="-800745" y="9562639"/>
            <a:ext cx="6035040" cy="4114800"/>
          </a:xfrm>
          <a:custGeom>
            <a:avLst/>
            <a:gdLst/>
            <a:ahLst/>
            <a:cxnLst/>
            <a:rect r="r" b="b" t="t" l="l"/>
            <a:pathLst>
              <a:path h="4114800" w="6035040">
                <a:moveTo>
                  <a:pt x="0" y="0"/>
                </a:moveTo>
                <a:lnTo>
                  <a:pt x="6035040" y="0"/>
                </a:lnTo>
                <a:lnTo>
                  <a:pt x="603504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2500757">
            <a:off x="10619969" y="-3026051"/>
            <a:ext cx="6035040" cy="4114800"/>
          </a:xfrm>
          <a:custGeom>
            <a:avLst/>
            <a:gdLst/>
            <a:ahLst/>
            <a:cxnLst/>
            <a:rect r="r" b="b" t="t" l="l"/>
            <a:pathLst>
              <a:path h="4114800" w="6035040">
                <a:moveTo>
                  <a:pt x="0" y="0"/>
                </a:moveTo>
                <a:lnTo>
                  <a:pt x="6035040" y="0"/>
                </a:lnTo>
                <a:lnTo>
                  <a:pt x="603504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6" id="16"/>
          <p:cNvGrpSpPr/>
          <p:nvPr/>
        </p:nvGrpSpPr>
        <p:grpSpPr>
          <a:xfrm rot="0">
            <a:off x="6878273" y="643657"/>
            <a:ext cx="5229117" cy="1660972"/>
            <a:chOff x="0" y="0"/>
            <a:chExt cx="5637530" cy="1790700"/>
          </a:xfrm>
        </p:grpSpPr>
        <p:sp>
          <p:nvSpPr>
            <p:cNvPr name="Freeform 17" id="17"/>
            <p:cNvSpPr/>
            <p:nvPr/>
          </p:nvSpPr>
          <p:spPr>
            <a:xfrm flipH="false" flipV="false" rot="0">
              <a:off x="44450" y="43180"/>
              <a:ext cx="5546090" cy="1700530"/>
            </a:xfrm>
            <a:custGeom>
              <a:avLst/>
              <a:gdLst/>
              <a:ahLst/>
              <a:cxnLst/>
              <a:rect r="r" b="b" t="t" l="l"/>
              <a:pathLst>
                <a:path h="1700530" w="5546090">
                  <a:moveTo>
                    <a:pt x="501650" y="349250"/>
                  </a:moveTo>
                  <a:cubicBezTo>
                    <a:pt x="1915160" y="34290"/>
                    <a:pt x="2162810" y="30480"/>
                    <a:pt x="2423160" y="17780"/>
                  </a:cubicBezTo>
                  <a:cubicBezTo>
                    <a:pt x="2677160" y="6350"/>
                    <a:pt x="2933700" y="0"/>
                    <a:pt x="3173730" y="7620"/>
                  </a:cubicBezTo>
                  <a:cubicBezTo>
                    <a:pt x="3394710" y="13970"/>
                    <a:pt x="3594100" y="31750"/>
                    <a:pt x="3808730" y="55880"/>
                  </a:cubicBezTo>
                  <a:cubicBezTo>
                    <a:pt x="4032250" y="81280"/>
                    <a:pt x="4271010" y="113030"/>
                    <a:pt x="4488180" y="157480"/>
                  </a:cubicBezTo>
                  <a:cubicBezTo>
                    <a:pt x="4692650" y="200660"/>
                    <a:pt x="4933950" y="256540"/>
                    <a:pt x="5076190" y="314960"/>
                  </a:cubicBezTo>
                  <a:cubicBezTo>
                    <a:pt x="5163820" y="350520"/>
                    <a:pt x="5217160" y="381000"/>
                    <a:pt x="5276850" y="427990"/>
                  </a:cubicBezTo>
                  <a:cubicBezTo>
                    <a:pt x="5335270" y="476250"/>
                    <a:pt x="5389880" y="535940"/>
                    <a:pt x="5430520" y="600710"/>
                  </a:cubicBezTo>
                  <a:cubicBezTo>
                    <a:pt x="5471160" y="664210"/>
                    <a:pt x="5502910" y="739140"/>
                    <a:pt x="5521960" y="812800"/>
                  </a:cubicBezTo>
                  <a:cubicBezTo>
                    <a:pt x="5539740" y="886460"/>
                    <a:pt x="5546090" y="966470"/>
                    <a:pt x="5539740" y="1042670"/>
                  </a:cubicBezTo>
                  <a:cubicBezTo>
                    <a:pt x="5533390" y="1117600"/>
                    <a:pt x="5514340" y="1196340"/>
                    <a:pt x="5483860" y="1266190"/>
                  </a:cubicBezTo>
                  <a:cubicBezTo>
                    <a:pt x="5453380" y="1336040"/>
                    <a:pt x="5410200" y="1404620"/>
                    <a:pt x="5359400" y="1460500"/>
                  </a:cubicBezTo>
                  <a:cubicBezTo>
                    <a:pt x="5308600" y="1516380"/>
                    <a:pt x="5245100" y="1567180"/>
                    <a:pt x="5179060" y="1605280"/>
                  </a:cubicBezTo>
                  <a:cubicBezTo>
                    <a:pt x="5113020" y="1642110"/>
                    <a:pt x="5036820" y="1670050"/>
                    <a:pt x="4961890" y="1684020"/>
                  </a:cubicBezTo>
                  <a:cubicBezTo>
                    <a:pt x="4888230" y="1697990"/>
                    <a:pt x="4806950" y="1700530"/>
                    <a:pt x="4732020" y="1690370"/>
                  </a:cubicBezTo>
                  <a:cubicBezTo>
                    <a:pt x="4657090" y="1678940"/>
                    <a:pt x="4579620" y="1656080"/>
                    <a:pt x="4511040" y="1621790"/>
                  </a:cubicBezTo>
                  <a:cubicBezTo>
                    <a:pt x="4443730" y="1587500"/>
                    <a:pt x="4377690" y="1540510"/>
                    <a:pt x="4324350" y="1487170"/>
                  </a:cubicBezTo>
                  <a:cubicBezTo>
                    <a:pt x="4271010" y="1432560"/>
                    <a:pt x="4222750" y="1367790"/>
                    <a:pt x="4189730" y="1299210"/>
                  </a:cubicBezTo>
                  <a:cubicBezTo>
                    <a:pt x="4156710" y="1230630"/>
                    <a:pt x="4132580" y="1153160"/>
                    <a:pt x="4122420" y="1078230"/>
                  </a:cubicBezTo>
                  <a:cubicBezTo>
                    <a:pt x="4112260" y="1003300"/>
                    <a:pt x="4114800" y="922020"/>
                    <a:pt x="4128770" y="848360"/>
                  </a:cubicBezTo>
                  <a:cubicBezTo>
                    <a:pt x="4144010" y="773430"/>
                    <a:pt x="4171950" y="697230"/>
                    <a:pt x="4208780" y="631190"/>
                  </a:cubicBezTo>
                  <a:cubicBezTo>
                    <a:pt x="4246880" y="565150"/>
                    <a:pt x="4297680" y="502920"/>
                    <a:pt x="4353560" y="452120"/>
                  </a:cubicBezTo>
                  <a:cubicBezTo>
                    <a:pt x="4410710" y="401320"/>
                    <a:pt x="4478020" y="358140"/>
                    <a:pt x="4547870" y="327660"/>
                  </a:cubicBezTo>
                  <a:cubicBezTo>
                    <a:pt x="4617720" y="298450"/>
                    <a:pt x="4696460" y="278130"/>
                    <a:pt x="4772660" y="273050"/>
                  </a:cubicBezTo>
                  <a:cubicBezTo>
                    <a:pt x="4847590" y="266700"/>
                    <a:pt x="4928870" y="273050"/>
                    <a:pt x="5002530" y="292100"/>
                  </a:cubicBezTo>
                  <a:cubicBezTo>
                    <a:pt x="5076190" y="309880"/>
                    <a:pt x="5149850" y="342900"/>
                    <a:pt x="5214620" y="383540"/>
                  </a:cubicBezTo>
                  <a:cubicBezTo>
                    <a:pt x="5278120" y="424180"/>
                    <a:pt x="5337810" y="478790"/>
                    <a:pt x="5386070" y="537210"/>
                  </a:cubicBezTo>
                  <a:cubicBezTo>
                    <a:pt x="5433060" y="596900"/>
                    <a:pt x="5472430" y="668020"/>
                    <a:pt x="5499100" y="739140"/>
                  </a:cubicBezTo>
                  <a:cubicBezTo>
                    <a:pt x="5524500" y="810260"/>
                    <a:pt x="5539740" y="889000"/>
                    <a:pt x="5542280" y="965200"/>
                  </a:cubicBezTo>
                  <a:cubicBezTo>
                    <a:pt x="5543550" y="1041400"/>
                    <a:pt x="5533390" y="1121410"/>
                    <a:pt x="5510530" y="1193800"/>
                  </a:cubicBezTo>
                  <a:cubicBezTo>
                    <a:pt x="5487670" y="1266190"/>
                    <a:pt x="5452110" y="1338580"/>
                    <a:pt x="5407660" y="1400810"/>
                  </a:cubicBezTo>
                  <a:cubicBezTo>
                    <a:pt x="5363210" y="1461770"/>
                    <a:pt x="5306060" y="1518920"/>
                    <a:pt x="5243830" y="1563370"/>
                  </a:cubicBezTo>
                  <a:cubicBezTo>
                    <a:pt x="5182870" y="1607820"/>
                    <a:pt x="5109210" y="1643380"/>
                    <a:pt x="5036820" y="1664970"/>
                  </a:cubicBezTo>
                  <a:cubicBezTo>
                    <a:pt x="4964430" y="1687830"/>
                    <a:pt x="4907280" y="1700530"/>
                    <a:pt x="4808220" y="1696720"/>
                  </a:cubicBezTo>
                  <a:cubicBezTo>
                    <a:pt x="4624070" y="1686560"/>
                    <a:pt x="4272280" y="1562100"/>
                    <a:pt x="4019550" y="1510030"/>
                  </a:cubicBezTo>
                  <a:cubicBezTo>
                    <a:pt x="3787140" y="1461770"/>
                    <a:pt x="3578860" y="1413510"/>
                    <a:pt x="3347720" y="1391920"/>
                  </a:cubicBezTo>
                  <a:cubicBezTo>
                    <a:pt x="3105150" y="1370330"/>
                    <a:pt x="2846070" y="1381760"/>
                    <a:pt x="2595880" y="1383030"/>
                  </a:cubicBezTo>
                  <a:cubicBezTo>
                    <a:pt x="2345690" y="1384300"/>
                    <a:pt x="2115820" y="1369060"/>
                    <a:pt x="1846580" y="1399540"/>
                  </a:cubicBezTo>
                  <a:cubicBezTo>
                    <a:pt x="1526540" y="1436370"/>
                    <a:pt x="1000760" y="1586230"/>
                    <a:pt x="806450" y="1616710"/>
                  </a:cubicBezTo>
                  <a:cubicBezTo>
                    <a:pt x="732790" y="1629410"/>
                    <a:pt x="702310" y="1635760"/>
                    <a:pt x="650240" y="1635760"/>
                  </a:cubicBezTo>
                  <a:cubicBezTo>
                    <a:pt x="599440" y="1635760"/>
                    <a:pt x="544830" y="1628140"/>
                    <a:pt x="495300" y="1615440"/>
                  </a:cubicBezTo>
                  <a:cubicBezTo>
                    <a:pt x="444500" y="1602740"/>
                    <a:pt x="393700" y="1583690"/>
                    <a:pt x="347980" y="1559560"/>
                  </a:cubicBezTo>
                  <a:cubicBezTo>
                    <a:pt x="302260" y="1535430"/>
                    <a:pt x="257810" y="1503680"/>
                    <a:pt x="219710" y="1469390"/>
                  </a:cubicBezTo>
                  <a:cubicBezTo>
                    <a:pt x="180340" y="1435100"/>
                    <a:pt x="144780" y="1394460"/>
                    <a:pt x="115570" y="1351280"/>
                  </a:cubicBezTo>
                  <a:cubicBezTo>
                    <a:pt x="86360" y="1308100"/>
                    <a:pt x="60960" y="1259840"/>
                    <a:pt x="43180" y="1211580"/>
                  </a:cubicBezTo>
                  <a:cubicBezTo>
                    <a:pt x="25400" y="1163320"/>
                    <a:pt x="12700" y="1109980"/>
                    <a:pt x="6350" y="1059180"/>
                  </a:cubicBezTo>
                  <a:cubicBezTo>
                    <a:pt x="0" y="1007110"/>
                    <a:pt x="0" y="953770"/>
                    <a:pt x="7620" y="901700"/>
                  </a:cubicBezTo>
                  <a:cubicBezTo>
                    <a:pt x="13970" y="849630"/>
                    <a:pt x="26670" y="797560"/>
                    <a:pt x="45720" y="749300"/>
                  </a:cubicBezTo>
                  <a:cubicBezTo>
                    <a:pt x="64770" y="701040"/>
                    <a:pt x="88900" y="652780"/>
                    <a:pt x="119380" y="610870"/>
                  </a:cubicBezTo>
                  <a:cubicBezTo>
                    <a:pt x="148590" y="567690"/>
                    <a:pt x="185420" y="527050"/>
                    <a:pt x="223520" y="492760"/>
                  </a:cubicBezTo>
                  <a:cubicBezTo>
                    <a:pt x="262890" y="458470"/>
                    <a:pt x="307340" y="427990"/>
                    <a:pt x="354330" y="405130"/>
                  </a:cubicBezTo>
                  <a:cubicBezTo>
                    <a:pt x="400050" y="381000"/>
                    <a:pt x="501650" y="349250"/>
                    <a:pt x="501650" y="349250"/>
                  </a:cubicBezTo>
                </a:path>
              </a:pathLst>
            </a:custGeom>
            <a:solidFill>
              <a:srgbClr val="FBE6C5"/>
            </a:solidFill>
            <a:ln cap="sq">
              <a:noFill/>
              <a:prstDash val="solid"/>
              <a:miter/>
            </a:ln>
          </p:spPr>
        </p:sp>
      </p:grpSp>
      <p:grpSp>
        <p:nvGrpSpPr>
          <p:cNvPr name="Group 18" id="18"/>
          <p:cNvGrpSpPr/>
          <p:nvPr/>
        </p:nvGrpSpPr>
        <p:grpSpPr>
          <a:xfrm rot="0">
            <a:off x="2489582" y="2844165"/>
            <a:ext cx="14006498" cy="3734352"/>
            <a:chOff x="0" y="0"/>
            <a:chExt cx="11120120" cy="2964798"/>
          </a:xfrm>
        </p:grpSpPr>
        <p:sp>
          <p:nvSpPr>
            <p:cNvPr name="Freeform 19" id="19"/>
            <p:cNvSpPr/>
            <p:nvPr/>
          </p:nvSpPr>
          <p:spPr>
            <a:xfrm flipH="false" flipV="false" rot="0">
              <a:off x="46990" y="63742"/>
              <a:ext cx="11024870" cy="2838950"/>
            </a:xfrm>
            <a:custGeom>
              <a:avLst/>
              <a:gdLst/>
              <a:ahLst/>
              <a:cxnLst/>
              <a:rect r="r" b="b" t="t" l="l"/>
              <a:pathLst>
                <a:path h="2838950" w="11024870">
                  <a:moveTo>
                    <a:pt x="378460" y="1230701"/>
                  </a:moveTo>
                  <a:cubicBezTo>
                    <a:pt x="1003300" y="858059"/>
                    <a:pt x="1226820" y="730576"/>
                    <a:pt x="1441450" y="632512"/>
                  </a:cubicBezTo>
                  <a:cubicBezTo>
                    <a:pt x="1659890" y="532813"/>
                    <a:pt x="1889760" y="439653"/>
                    <a:pt x="2112010" y="371008"/>
                  </a:cubicBezTo>
                  <a:cubicBezTo>
                    <a:pt x="2325370" y="303998"/>
                    <a:pt x="2526030" y="264772"/>
                    <a:pt x="2750820" y="220643"/>
                  </a:cubicBezTo>
                  <a:cubicBezTo>
                    <a:pt x="3001010" y="171611"/>
                    <a:pt x="3280410" y="125848"/>
                    <a:pt x="3543300" y="98063"/>
                  </a:cubicBezTo>
                  <a:cubicBezTo>
                    <a:pt x="3802380" y="70279"/>
                    <a:pt x="3994150" y="65375"/>
                    <a:pt x="4318000" y="52300"/>
                  </a:cubicBezTo>
                  <a:cubicBezTo>
                    <a:pt x="4861560" y="29419"/>
                    <a:pt x="5985510" y="0"/>
                    <a:pt x="6502400" y="1634"/>
                  </a:cubicBezTo>
                  <a:cubicBezTo>
                    <a:pt x="6785610" y="3268"/>
                    <a:pt x="6898640" y="0"/>
                    <a:pt x="7161530" y="21247"/>
                  </a:cubicBezTo>
                  <a:cubicBezTo>
                    <a:pt x="7553960" y="50666"/>
                    <a:pt x="8237220" y="130751"/>
                    <a:pt x="8624570" y="202665"/>
                  </a:cubicBezTo>
                  <a:cubicBezTo>
                    <a:pt x="8881110" y="251697"/>
                    <a:pt x="9051290" y="290922"/>
                    <a:pt x="9263380" y="364470"/>
                  </a:cubicBezTo>
                  <a:cubicBezTo>
                    <a:pt x="9483090" y="439653"/>
                    <a:pt x="9705340" y="545889"/>
                    <a:pt x="9921240" y="650490"/>
                  </a:cubicBezTo>
                  <a:cubicBezTo>
                    <a:pt x="10133330" y="755091"/>
                    <a:pt x="10537190" y="1011692"/>
                    <a:pt x="10547350" y="993714"/>
                  </a:cubicBezTo>
                  <a:cubicBezTo>
                    <a:pt x="10549890" y="987176"/>
                    <a:pt x="10496550" y="941413"/>
                    <a:pt x="10499090" y="936510"/>
                  </a:cubicBezTo>
                  <a:cubicBezTo>
                    <a:pt x="10502900" y="928338"/>
                    <a:pt x="10647680" y="1013326"/>
                    <a:pt x="10712450" y="1072165"/>
                  </a:cubicBezTo>
                  <a:cubicBezTo>
                    <a:pt x="10775950" y="1129369"/>
                    <a:pt x="10834370" y="1204551"/>
                    <a:pt x="10881360" y="1286271"/>
                  </a:cubicBezTo>
                  <a:cubicBezTo>
                    <a:pt x="10927080" y="1367991"/>
                    <a:pt x="10963910" y="1462786"/>
                    <a:pt x="10988040" y="1559215"/>
                  </a:cubicBezTo>
                  <a:cubicBezTo>
                    <a:pt x="11010900" y="1655645"/>
                    <a:pt x="11022330" y="1761881"/>
                    <a:pt x="11021060" y="1861579"/>
                  </a:cubicBezTo>
                  <a:cubicBezTo>
                    <a:pt x="11018520" y="1962912"/>
                    <a:pt x="11003280" y="2067513"/>
                    <a:pt x="10977880" y="2162308"/>
                  </a:cubicBezTo>
                  <a:cubicBezTo>
                    <a:pt x="10951210" y="2257104"/>
                    <a:pt x="10910570" y="2350264"/>
                    <a:pt x="10861040" y="2428715"/>
                  </a:cubicBezTo>
                  <a:cubicBezTo>
                    <a:pt x="10812780" y="2507166"/>
                    <a:pt x="10751820" y="2579080"/>
                    <a:pt x="10685780" y="2634649"/>
                  </a:cubicBezTo>
                  <a:cubicBezTo>
                    <a:pt x="10619740" y="2688585"/>
                    <a:pt x="10543540" y="2731079"/>
                    <a:pt x="10468610" y="2757229"/>
                  </a:cubicBezTo>
                  <a:cubicBezTo>
                    <a:pt x="10392410" y="2781745"/>
                    <a:pt x="10309860" y="2789917"/>
                    <a:pt x="10231120" y="2783380"/>
                  </a:cubicBezTo>
                  <a:cubicBezTo>
                    <a:pt x="10153650" y="2775208"/>
                    <a:pt x="10072370" y="2750692"/>
                    <a:pt x="10001250" y="2711466"/>
                  </a:cubicBezTo>
                  <a:cubicBezTo>
                    <a:pt x="9928860" y="2672240"/>
                    <a:pt x="9859010" y="2615037"/>
                    <a:pt x="9800590" y="2548026"/>
                  </a:cubicBezTo>
                  <a:cubicBezTo>
                    <a:pt x="9742170" y="2481016"/>
                    <a:pt x="9688830" y="2397662"/>
                    <a:pt x="9650730" y="2311039"/>
                  </a:cubicBezTo>
                  <a:cubicBezTo>
                    <a:pt x="9611360" y="2222781"/>
                    <a:pt x="9582150" y="2123083"/>
                    <a:pt x="9566910" y="2025019"/>
                  </a:cubicBezTo>
                  <a:cubicBezTo>
                    <a:pt x="9551670" y="1925321"/>
                    <a:pt x="9549130" y="1819085"/>
                    <a:pt x="9559290" y="1719386"/>
                  </a:cubicBezTo>
                  <a:cubicBezTo>
                    <a:pt x="9569450" y="1619688"/>
                    <a:pt x="9593580" y="1516721"/>
                    <a:pt x="9627870" y="1426829"/>
                  </a:cubicBezTo>
                  <a:cubicBezTo>
                    <a:pt x="9662160" y="1335303"/>
                    <a:pt x="9710420" y="1248680"/>
                    <a:pt x="9765030" y="1176766"/>
                  </a:cubicBezTo>
                  <a:cubicBezTo>
                    <a:pt x="9820910" y="1106487"/>
                    <a:pt x="9888220" y="1042746"/>
                    <a:pt x="9958070" y="996982"/>
                  </a:cubicBezTo>
                  <a:cubicBezTo>
                    <a:pt x="10027920" y="952854"/>
                    <a:pt x="10106660" y="920166"/>
                    <a:pt x="10184130" y="907091"/>
                  </a:cubicBezTo>
                  <a:cubicBezTo>
                    <a:pt x="10261600" y="892381"/>
                    <a:pt x="10345420" y="894015"/>
                    <a:pt x="10421620" y="913628"/>
                  </a:cubicBezTo>
                  <a:cubicBezTo>
                    <a:pt x="10497820" y="931606"/>
                    <a:pt x="10576560" y="967563"/>
                    <a:pt x="10645140" y="1016595"/>
                  </a:cubicBezTo>
                  <a:cubicBezTo>
                    <a:pt x="10713720" y="1065627"/>
                    <a:pt x="10778490" y="1132637"/>
                    <a:pt x="10830560" y="1207820"/>
                  </a:cubicBezTo>
                  <a:cubicBezTo>
                    <a:pt x="10882630" y="1281368"/>
                    <a:pt x="10928350" y="1371260"/>
                    <a:pt x="10960100" y="1462786"/>
                  </a:cubicBezTo>
                  <a:cubicBezTo>
                    <a:pt x="10990580" y="1555947"/>
                    <a:pt x="11010900" y="1658914"/>
                    <a:pt x="11018520" y="1760246"/>
                  </a:cubicBezTo>
                  <a:cubicBezTo>
                    <a:pt x="11024870" y="1859945"/>
                    <a:pt x="11018520" y="1966181"/>
                    <a:pt x="11000740" y="2064244"/>
                  </a:cubicBezTo>
                  <a:cubicBezTo>
                    <a:pt x="10981690" y="2162308"/>
                    <a:pt x="10948670" y="2260372"/>
                    <a:pt x="10908030" y="2345361"/>
                  </a:cubicBezTo>
                  <a:cubicBezTo>
                    <a:pt x="10866120" y="2430350"/>
                    <a:pt x="10810240" y="2510435"/>
                    <a:pt x="10750550" y="2574177"/>
                  </a:cubicBezTo>
                  <a:cubicBezTo>
                    <a:pt x="10689590" y="2637918"/>
                    <a:pt x="10617200" y="2690219"/>
                    <a:pt x="10543540" y="2726176"/>
                  </a:cubicBezTo>
                  <a:cubicBezTo>
                    <a:pt x="10471150" y="2760498"/>
                    <a:pt x="10388600" y="2781745"/>
                    <a:pt x="10311130" y="2785014"/>
                  </a:cubicBezTo>
                  <a:cubicBezTo>
                    <a:pt x="10232390" y="2788283"/>
                    <a:pt x="10180320" y="2780111"/>
                    <a:pt x="10076180" y="2745789"/>
                  </a:cubicBezTo>
                  <a:cubicBezTo>
                    <a:pt x="9845040" y="2668972"/>
                    <a:pt x="9320530" y="2320845"/>
                    <a:pt x="8997950" y="2194996"/>
                  </a:cubicBezTo>
                  <a:cubicBezTo>
                    <a:pt x="8749030" y="2098567"/>
                    <a:pt x="8558530" y="2059341"/>
                    <a:pt x="8317230" y="2011944"/>
                  </a:cubicBezTo>
                  <a:cubicBezTo>
                    <a:pt x="8046720" y="1959643"/>
                    <a:pt x="7747000" y="1930224"/>
                    <a:pt x="7452360" y="1904074"/>
                  </a:cubicBezTo>
                  <a:cubicBezTo>
                    <a:pt x="7143750" y="1874654"/>
                    <a:pt x="6888480" y="1859945"/>
                    <a:pt x="6502400" y="1850138"/>
                  </a:cubicBezTo>
                  <a:cubicBezTo>
                    <a:pt x="5901690" y="1833794"/>
                    <a:pt x="4747260" y="1851773"/>
                    <a:pt x="4194810" y="1861579"/>
                  </a:cubicBezTo>
                  <a:cubicBezTo>
                    <a:pt x="3886200" y="1866482"/>
                    <a:pt x="3709670" y="1866482"/>
                    <a:pt x="3470910" y="1884461"/>
                  </a:cubicBezTo>
                  <a:cubicBezTo>
                    <a:pt x="3237230" y="1902439"/>
                    <a:pt x="3004820" y="1925321"/>
                    <a:pt x="2777490" y="1967815"/>
                  </a:cubicBezTo>
                  <a:cubicBezTo>
                    <a:pt x="2553970" y="2010309"/>
                    <a:pt x="2341880" y="2054438"/>
                    <a:pt x="2117090" y="2136158"/>
                  </a:cubicBezTo>
                  <a:cubicBezTo>
                    <a:pt x="1873250" y="2226050"/>
                    <a:pt x="1584960" y="2379683"/>
                    <a:pt x="1371600" y="2495726"/>
                  </a:cubicBezTo>
                  <a:cubicBezTo>
                    <a:pt x="1203960" y="2585618"/>
                    <a:pt x="1042670" y="2701660"/>
                    <a:pt x="933450" y="2757229"/>
                  </a:cubicBezTo>
                  <a:cubicBezTo>
                    <a:pt x="871220" y="2788283"/>
                    <a:pt x="835660" y="2806261"/>
                    <a:pt x="783590" y="2819336"/>
                  </a:cubicBezTo>
                  <a:cubicBezTo>
                    <a:pt x="732790" y="2832412"/>
                    <a:pt x="678180" y="2838949"/>
                    <a:pt x="626110" y="2835680"/>
                  </a:cubicBezTo>
                  <a:cubicBezTo>
                    <a:pt x="574040" y="2832412"/>
                    <a:pt x="520700" y="2820971"/>
                    <a:pt x="471170" y="2801358"/>
                  </a:cubicBezTo>
                  <a:cubicBezTo>
                    <a:pt x="420370" y="2783380"/>
                    <a:pt x="370840" y="2755595"/>
                    <a:pt x="326390" y="2721273"/>
                  </a:cubicBezTo>
                  <a:cubicBezTo>
                    <a:pt x="280670" y="2686950"/>
                    <a:pt x="237490" y="2646090"/>
                    <a:pt x="200660" y="2598693"/>
                  </a:cubicBezTo>
                  <a:cubicBezTo>
                    <a:pt x="162560" y="2551295"/>
                    <a:pt x="129540" y="2497360"/>
                    <a:pt x="101600" y="2440156"/>
                  </a:cubicBezTo>
                  <a:cubicBezTo>
                    <a:pt x="73660" y="2384587"/>
                    <a:pt x="50800" y="2320845"/>
                    <a:pt x="34290" y="2257104"/>
                  </a:cubicBezTo>
                  <a:cubicBezTo>
                    <a:pt x="17780" y="2193362"/>
                    <a:pt x="7620" y="2124717"/>
                    <a:pt x="3810" y="2057707"/>
                  </a:cubicBezTo>
                  <a:cubicBezTo>
                    <a:pt x="0" y="1990697"/>
                    <a:pt x="2540" y="1920418"/>
                    <a:pt x="10160" y="1855041"/>
                  </a:cubicBezTo>
                  <a:cubicBezTo>
                    <a:pt x="19050" y="1788031"/>
                    <a:pt x="34290" y="1721021"/>
                    <a:pt x="54610" y="1660548"/>
                  </a:cubicBezTo>
                  <a:cubicBezTo>
                    <a:pt x="76200" y="1598441"/>
                    <a:pt x="102870" y="1537968"/>
                    <a:pt x="134620" y="1484033"/>
                  </a:cubicBezTo>
                  <a:cubicBezTo>
                    <a:pt x="166370" y="1431732"/>
                    <a:pt x="204470" y="1381066"/>
                    <a:pt x="245110" y="1338572"/>
                  </a:cubicBezTo>
                  <a:cubicBezTo>
                    <a:pt x="285750" y="1296077"/>
                    <a:pt x="378460" y="1230701"/>
                    <a:pt x="378460" y="1230701"/>
                  </a:cubicBezTo>
                </a:path>
              </a:pathLst>
            </a:custGeom>
            <a:solidFill>
              <a:srgbClr val="FBE6C5"/>
            </a:solidFill>
            <a:ln cap="sq">
              <a:noFill/>
              <a:prstDash val="solid"/>
              <a:miter/>
            </a:ln>
          </p:spPr>
        </p:sp>
      </p:grpSp>
      <p:grpSp>
        <p:nvGrpSpPr>
          <p:cNvPr name="Group 20" id="20"/>
          <p:cNvGrpSpPr/>
          <p:nvPr/>
        </p:nvGrpSpPr>
        <p:grpSpPr>
          <a:xfrm rot="0">
            <a:off x="4204335" y="1334452"/>
            <a:ext cx="2021205" cy="1399223"/>
            <a:chOff x="0" y="0"/>
            <a:chExt cx="2694940" cy="1865630"/>
          </a:xfrm>
        </p:grpSpPr>
        <p:sp>
          <p:nvSpPr>
            <p:cNvPr name="Freeform 21" id="21"/>
            <p:cNvSpPr/>
            <p:nvPr/>
          </p:nvSpPr>
          <p:spPr>
            <a:xfrm flipH="false" flipV="false" rot="0">
              <a:off x="44450" y="49530"/>
              <a:ext cx="2604770" cy="1766570"/>
            </a:xfrm>
            <a:custGeom>
              <a:avLst/>
              <a:gdLst/>
              <a:ahLst/>
              <a:cxnLst/>
              <a:rect r="r" b="b" t="t" l="l"/>
              <a:pathLst>
                <a:path h="1766570" w="2604770">
                  <a:moveTo>
                    <a:pt x="2501900" y="260350"/>
                  </a:moveTo>
                  <a:cubicBezTo>
                    <a:pt x="2239010" y="185420"/>
                    <a:pt x="2183130" y="173990"/>
                    <a:pt x="2096770" y="166370"/>
                  </a:cubicBezTo>
                  <a:cubicBezTo>
                    <a:pt x="1962150" y="153670"/>
                    <a:pt x="1706880" y="143510"/>
                    <a:pt x="1579880" y="154940"/>
                  </a:cubicBezTo>
                  <a:cubicBezTo>
                    <a:pt x="1504950" y="161290"/>
                    <a:pt x="1456690" y="167640"/>
                    <a:pt x="1403350" y="189230"/>
                  </a:cubicBezTo>
                  <a:cubicBezTo>
                    <a:pt x="1352550" y="209550"/>
                    <a:pt x="1306830" y="241300"/>
                    <a:pt x="1264920" y="275590"/>
                  </a:cubicBezTo>
                  <a:cubicBezTo>
                    <a:pt x="1223010" y="309880"/>
                    <a:pt x="1184910" y="350520"/>
                    <a:pt x="1154430" y="396240"/>
                  </a:cubicBezTo>
                  <a:cubicBezTo>
                    <a:pt x="1122680" y="441960"/>
                    <a:pt x="1098550" y="500380"/>
                    <a:pt x="1078230" y="549910"/>
                  </a:cubicBezTo>
                  <a:cubicBezTo>
                    <a:pt x="1059180" y="595630"/>
                    <a:pt x="1045210" y="638810"/>
                    <a:pt x="1035050" y="683260"/>
                  </a:cubicBezTo>
                  <a:cubicBezTo>
                    <a:pt x="1026160" y="725170"/>
                    <a:pt x="1021080" y="768350"/>
                    <a:pt x="1019810" y="810260"/>
                  </a:cubicBezTo>
                  <a:cubicBezTo>
                    <a:pt x="1017270" y="848360"/>
                    <a:pt x="1010920" y="885190"/>
                    <a:pt x="1023620" y="923290"/>
                  </a:cubicBezTo>
                  <a:cubicBezTo>
                    <a:pt x="1040130" y="970280"/>
                    <a:pt x="1079500" y="1031240"/>
                    <a:pt x="1123950" y="1066800"/>
                  </a:cubicBezTo>
                  <a:cubicBezTo>
                    <a:pt x="1169670" y="1102360"/>
                    <a:pt x="1244600" y="1120140"/>
                    <a:pt x="1296670" y="1134110"/>
                  </a:cubicBezTo>
                  <a:cubicBezTo>
                    <a:pt x="1336040" y="1143000"/>
                    <a:pt x="1370330" y="1154430"/>
                    <a:pt x="1404620" y="1146810"/>
                  </a:cubicBezTo>
                  <a:cubicBezTo>
                    <a:pt x="1438910" y="1137920"/>
                    <a:pt x="1489710" y="1109980"/>
                    <a:pt x="1498600" y="1082040"/>
                  </a:cubicBezTo>
                  <a:cubicBezTo>
                    <a:pt x="1507490" y="1056640"/>
                    <a:pt x="1488440" y="1012190"/>
                    <a:pt x="1465580" y="990600"/>
                  </a:cubicBezTo>
                  <a:cubicBezTo>
                    <a:pt x="1438910" y="963930"/>
                    <a:pt x="1377950" y="957580"/>
                    <a:pt x="1334770" y="949960"/>
                  </a:cubicBezTo>
                  <a:cubicBezTo>
                    <a:pt x="1292860" y="942340"/>
                    <a:pt x="1254760" y="939800"/>
                    <a:pt x="1210310" y="941070"/>
                  </a:cubicBezTo>
                  <a:cubicBezTo>
                    <a:pt x="1158240" y="943610"/>
                    <a:pt x="1099820" y="953770"/>
                    <a:pt x="1041400" y="965200"/>
                  </a:cubicBezTo>
                  <a:cubicBezTo>
                    <a:pt x="977900" y="977900"/>
                    <a:pt x="908050" y="996950"/>
                    <a:pt x="844550" y="1018540"/>
                  </a:cubicBezTo>
                  <a:cubicBezTo>
                    <a:pt x="781050" y="1038860"/>
                    <a:pt x="722630" y="1065530"/>
                    <a:pt x="661670" y="1094740"/>
                  </a:cubicBezTo>
                  <a:cubicBezTo>
                    <a:pt x="598170" y="1123950"/>
                    <a:pt x="527050" y="1156970"/>
                    <a:pt x="471170" y="1193800"/>
                  </a:cubicBezTo>
                  <a:cubicBezTo>
                    <a:pt x="421640" y="1225550"/>
                    <a:pt x="382270" y="1253490"/>
                    <a:pt x="342900" y="1297940"/>
                  </a:cubicBezTo>
                  <a:cubicBezTo>
                    <a:pt x="293370" y="1351280"/>
                    <a:pt x="234950" y="1430020"/>
                    <a:pt x="205740" y="1501140"/>
                  </a:cubicBezTo>
                  <a:cubicBezTo>
                    <a:pt x="177800" y="1569720"/>
                    <a:pt x="187960" y="1676400"/>
                    <a:pt x="166370" y="1718310"/>
                  </a:cubicBezTo>
                  <a:cubicBezTo>
                    <a:pt x="156210" y="1738630"/>
                    <a:pt x="143510" y="1748790"/>
                    <a:pt x="128270" y="1756410"/>
                  </a:cubicBezTo>
                  <a:cubicBezTo>
                    <a:pt x="113030" y="1764030"/>
                    <a:pt x="92710" y="1766570"/>
                    <a:pt x="74930" y="1764030"/>
                  </a:cubicBezTo>
                  <a:cubicBezTo>
                    <a:pt x="58420" y="1761490"/>
                    <a:pt x="39370" y="1750060"/>
                    <a:pt x="27940" y="1737360"/>
                  </a:cubicBezTo>
                  <a:cubicBezTo>
                    <a:pt x="16510" y="1724660"/>
                    <a:pt x="6350" y="1706880"/>
                    <a:pt x="6350" y="1687830"/>
                  </a:cubicBezTo>
                  <a:cubicBezTo>
                    <a:pt x="6350" y="1666240"/>
                    <a:pt x="21590" y="1630680"/>
                    <a:pt x="36830" y="1615440"/>
                  </a:cubicBezTo>
                  <a:cubicBezTo>
                    <a:pt x="50800" y="1602740"/>
                    <a:pt x="71120" y="1596390"/>
                    <a:pt x="87630" y="1596390"/>
                  </a:cubicBezTo>
                  <a:cubicBezTo>
                    <a:pt x="105410" y="1595120"/>
                    <a:pt x="125730" y="1600200"/>
                    <a:pt x="139700" y="1611630"/>
                  </a:cubicBezTo>
                  <a:cubicBezTo>
                    <a:pt x="156210" y="1625600"/>
                    <a:pt x="175260" y="1658620"/>
                    <a:pt x="175260" y="1682750"/>
                  </a:cubicBezTo>
                  <a:cubicBezTo>
                    <a:pt x="175260" y="1705610"/>
                    <a:pt x="153670" y="1738630"/>
                    <a:pt x="137160" y="1751330"/>
                  </a:cubicBezTo>
                  <a:cubicBezTo>
                    <a:pt x="121920" y="1762760"/>
                    <a:pt x="101600" y="1766570"/>
                    <a:pt x="85090" y="1765300"/>
                  </a:cubicBezTo>
                  <a:cubicBezTo>
                    <a:pt x="67310" y="1764030"/>
                    <a:pt x="46990" y="1755140"/>
                    <a:pt x="34290" y="1743710"/>
                  </a:cubicBezTo>
                  <a:cubicBezTo>
                    <a:pt x="21590" y="1732280"/>
                    <a:pt x="11430" y="1718310"/>
                    <a:pt x="7620" y="1696720"/>
                  </a:cubicBezTo>
                  <a:cubicBezTo>
                    <a:pt x="0" y="1659890"/>
                    <a:pt x="20320" y="1579880"/>
                    <a:pt x="31750" y="1530350"/>
                  </a:cubicBezTo>
                  <a:cubicBezTo>
                    <a:pt x="41910" y="1489710"/>
                    <a:pt x="52070" y="1457960"/>
                    <a:pt x="68580" y="1422400"/>
                  </a:cubicBezTo>
                  <a:cubicBezTo>
                    <a:pt x="86360" y="1383030"/>
                    <a:pt x="111760" y="1344930"/>
                    <a:pt x="139700" y="1306830"/>
                  </a:cubicBezTo>
                  <a:cubicBezTo>
                    <a:pt x="170180" y="1263650"/>
                    <a:pt x="205740" y="1219200"/>
                    <a:pt x="246380" y="1178560"/>
                  </a:cubicBezTo>
                  <a:cubicBezTo>
                    <a:pt x="290830" y="1135380"/>
                    <a:pt x="332740" y="1098550"/>
                    <a:pt x="398780" y="1057910"/>
                  </a:cubicBezTo>
                  <a:cubicBezTo>
                    <a:pt x="497840" y="994410"/>
                    <a:pt x="684530" y="905510"/>
                    <a:pt x="798830" y="859790"/>
                  </a:cubicBezTo>
                  <a:cubicBezTo>
                    <a:pt x="880110" y="828040"/>
                    <a:pt x="942340" y="812800"/>
                    <a:pt x="1013460" y="795020"/>
                  </a:cubicBezTo>
                  <a:cubicBezTo>
                    <a:pt x="1083310" y="778510"/>
                    <a:pt x="1149350" y="759460"/>
                    <a:pt x="1221740" y="759460"/>
                  </a:cubicBezTo>
                  <a:cubicBezTo>
                    <a:pt x="1301750" y="758190"/>
                    <a:pt x="1410970" y="778510"/>
                    <a:pt x="1471930" y="797560"/>
                  </a:cubicBezTo>
                  <a:cubicBezTo>
                    <a:pt x="1510030" y="808990"/>
                    <a:pt x="1534160" y="821690"/>
                    <a:pt x="1559560" y="840740"/>
                  </a:cubicBezTo>
                  <a:cubicBezTo>
                    <a:pt x="1586230" y="858520"/>
                    <a:pt x="1611630" y="883920"/>
                    <a:pt x="1628140" y="910590"/>
                  </a:cubicBezTo>
                  <a:cubicBezTo>
                    <a:pt x="1645920" y="937260"/>
                    <a:pt x="1657350" y="967740"/>
                    <a:pt x="1663700" y="1000760"/>
                  </a:cubicBezTo>
                  <a:cubicBezTo>
                    <a:pt x="1671320" y="1035050"/>
                    <a:pt x="1676400" y="1079500"/>
                    <a:pt x="1668780" y="1115060"/>
                  </a:cubicBezTo>
                  <a:cubicBezTo>
                    <a:pt x="1659890" y="1148080"/>
                    <a:pt x="1642110" y="1181100"/>
                    <a:pt x="1619250" y="1207770"/>
                  </a:cubicBezTo>
                  <a:cubicBezTo>
                    <a:pt x="1593850" y="1236980"/>
                    <a:pt x="1558290" y="1266190"/>
                    <a:pt x="1521460" y="1283970"/>
                  </a:cubicBezTo>
                  <a:cubicBezTo>
                    <a:pt x="1482090" y="1301750"/>
                    <a:pt x="1432560" y="1311910"/>
                    <a:pt x="1388110" y="1314450"/>
                  </a:cubicBezTo>
                  <a:cubicBezTo>
                    <a:pt x="1342390" y="1315720"/>
                    <a:pt x="1296670" y="1305560"/>
                    <a:pt x="1249680" y="1295400"/>
                  </a:cubicBezTo>
                  <a:cubicBezTo>
                    <a:pt x="1198880" y="1283970"/>
                    <a:pt x="1141730" y="1270000"/>
                    <a:pt x="1097280" y="1245870"/>
                  </a:cubicBezTo>
                  <a:cubicBezTo>
                    <a:pt x="1057910" y="1225550"/>
                    <a:pt x="1023620" y="1197610"/>
                    <a:pt x="994410" y="1167130"/>
                  </a:cubicBezTo>
                  <a:cubicBezTo>
                    <a:pt x="965200" y="1135380"/>
                    <a:pt x="941070" y="1099820"/>
                    <a:pt x="920750" y="1061720"/>
                  </a:cubicBezTo>
                  <a:cubicBezTo>
                    <a:pt x="899160" y="1022350"/>
                    <a:pt x="877570" y="976630"/>
                    <a:pt x="868680" y="932180"/>
                  </a:cubicBezTo>
                  <a:cubicBezTo>
                    <a:pt x="859790" y="886460"/>
                    <a:pt x="864870" y="836930"/>
                    <a:pt x="868680" y="787400"/>
                  </a:cubicBezTo>
                  <a:cubicBezTo>
                    <a:pt x="872490" y="737870"/>
                    <a:pt x="881380" y="684530"/>
                    <a:pt x="894080" y="635000"/>
                  </a:cubicBezTo>
                  <a:cubicBezTo>
                    <a:pt x="908050" y="582930"/>
                    <a:pt x="925830" y="535940"/>
                    <a:pt x="948690" y="483870"/>
                  </a:cubicBezTo>
                  <a:cubicBezTo>
                    <a:pt x="975360" y="424180"/>
                    <a:pt x="1007110" y="353060"/>
                    <a:pt x="1047750" y="295910"/>
                  </a:cubicBezTo>
                  <a:cubicBezTo>
                    <a:pt x="1087120" y="241300"/>
                    <a:pt x="1135380" y="193040"/>
                    <a:pt x="1188720" y="151130"/>
                  </a:cubicBezTo>
                  <a:cubicBezTo>
                    <a:pt x="1243330" y="109220"/>
                    <a:pt x="1308100" y="71120"/>
                    <a:pt x="1372870" y="46990"/>
                  </a:cubicBezTo>
                  <a:cubicBezTo>
                    <a:pt x="1436370" y="22860"/>
                    <a:pt x="1504950" y="15240"/>
                    <a:pt x="1576070" y="7620"/>
                  </a:cubicBezTo>
                  <a:cubicBezTo>
                    <a:pt x="1651000" y="0"/>
                    <a:pt x="1728470" y="1270"/>
                    <a:pt x="1812290" y="1270"/>
                  </a:cubicBezTo>
                  <a:cubicBezTo>
                    <a:pt x="1908810" y="2540"/>
                    <a:pt x="2025650" y="7620"/>
                    <a:pt x="2120900" y="16510"/>
                  </a:cubicBezTo>
                  <a:cubicBezTo>
                    <a:pt x="2203450" y="25400"/>
                    <a:pt x="2275840" y="36830"/>
                    <a:pt x="2350770" y="53340"/>
                  </a:cubicBezTo>
                  <a:cubicBezTo>
                    <a:pt x="2424430" y="69850"/>
                    <a:pt x="2524760" y="90170"/>
                    <a:pt x="2564130" y="115570"/>
                  </a:cubicBezTo>
                  <a:cubicBezTo>
                    <a:pt x="2584450" y="129540"/>
                    <a:pt x="2594610" y="143510"/>
                    <a:pt x="2599690" y="160020"/>
                  </a:cubicBezTo>
                  <a:cubicBezTo>
                    <a:pt x="2604770" y="176530"/>
                    <a:pt x="2604770" y="199390"/>
                    <a:pt x="2597150" y="215900"/>
                  </a:cubicBezTo>
                  <a:cubicBezTo>
                    <a:pt x="2590800" y="232410"/>
                    <a:pt x="2574290" y="248920"/>
                    <a:pt x="2557780" y="256540"/>
                  </a:cubicBezTo>
                  <a:cubicBezTo>
                    <a:pt x="2542540" y="264160"/>
                    <a:pt x="2501900" y="260350"/>
                    <a:pt x="2501900" y="260350"/>
                  </a:cubicBezTo>
                </a:path>
              </a:pathLst>
            </a:custGeom>
            <a:solidFill>
              <a:srgbClr val="955306"/>
            </a:solidFill>
            <a:ln cap="sq">
              <a:noFill/>
              <a:prstDash val="solid"/>
              <a:miter/>
            </a:ln>
          </p:spPr>
        </p:sp>
      </p:grpSp>
      <p:grpSp>
        <p:nvGrpSpPr>
          <p:cNvPr name="Group 22" id="22"/>
          <p:cNvGrpSpPr/>
          <p:nvPr/>
        </p:nvGrpSpPr>
        <p:grpSpPr>
          <a:xfrm rot="0">
            <a:off x="4106228" y="2792730"/>
            <a:ext cx="218122" cy="218122"/>
            <a:chOff x="0" y="0"/>
            <a:chExt cx="290830" cy="290830"/>
          </a:xfrm>
        </p:grpSpPr>
        <p:sp>
          <p:nvSpPr>
            <p:cNvPr name="Freeform 23" id="23"/>
            <p:cNvSpPr/>
            <p:nvPr/>
          </p:nvSpPr>
          <p:spPr>
            <a:xfrm flipH="false" flipV="false" rot="0">
              <a:off x="50800" y="48260"/>
              <a:ext cx="186690" cy="193040"/>
            </a:xfrm>
            <a:custGeom>
              <a:avLst/>
              <a:gdLst/>
              <a:ahLst/>
              <a:cxnLst/>
              <a:rect r="r" b="b" t="t" l="l"/>
              <a:pathLst>
                <a:path h="193040" w="186690">
                  <a:moveTo>
                    <a:pt x="186690" y="68580"/>
                  </a:moveTo>
                  <a:cubicBezTo>
                    <a:pt x="186690" y="128270"/>
                    <a:pt x="179070" y="143510"/>
                    <a:pt x="170180" y="154940"/>
                  </a:cubicBezTo>
                  <a:cubicBezTo>
                    <a:pt x="161290" y="167640"/>
                    <a:pt x="148590" y="177800"/>
                    <a:pt x="134620" y="184150"/>
                  </a:cubicBezTo>
                  <a:cubicBezTo>
                    <a:pt x="120650" y="189230"/>
                    <a:pt x="104140" y="193040"/>
                    <a:pt x="90170" y="191770"/>
                  </a:cubicBezTo>
                  <a:cubicBezTo>
                    <a:pt x="74930" y="190500"/>
                    <a:pt x="58420" y="185420"/>
                    <a:pt x="45720" y="177800"/>
                  </a:cubicBezTo>
                  <a:cubicBezTo>
                    <a:pt x="33020" y="170180"/>
                    <a:pt x="21590" y="158750"/>
                    <a:pt x="13970" y="146050"/>
                  </a:cubicBezTo>
                  <a:cubicBezTo>
                    <a:pt x="6350" y="133350"/>
                    <a:pt x="1270" y="116840"/>
                    <a:pt x="0" y="102870"/>
                  </a:cubicBezTo>
                  <a:cubicBezTo>
                    <a:pt x="0" y="87630"/>
                    <a:pt x="2540" y="71120"/>
                    <a:pt x="8890" y="57150"/>
                  </a:cubicBezTo>
                  <a:cubicBezTo>
                    <a:pt x="15240" y="44450"/>
                    <a:pt x="25400" y="30480"/>
                    <a:pt x="36830" y="21590"/>
                  </a:cubicBezTo>
                  <a:cubicBezTo>
                    <a:pt x="48260" y="12700"/>
                    <a:pt x="63500" y="5080"/>
                    <a:pt x="78740" y="2540"/>
                  </a:cubicBezTo>
                  <a:cubicBezTo>
                    <a:pt x="92710" y="0"/>
                    <a:pt x="109220" y="1270"/>
                    <a:pt x="123190" y="6350"/>
                  </a:cubicBezTo>
                  <a:cubicBezTo>
                    <a:pt x="138430" y="10160"/>
                    <a:pt x="162560" y="29210"/>
                    <a:pt x="162560" y="29210"/>
                  </a:cubicBezTo>
                </a:path>
              </a:pathLst>
            </a:custGeom>
            <a:solidFill>
              <a:srgbClr val="955306"/>
            </a:solidFill>
            <a:ln cap="sq">
              <a:noFill/>
              <a:prstDash val="solid"/>
              <a:miter/>
            </a:ln>
          </p:spPr>
        </p:sp>
      </p:grpSp>
      <p:grpSp>
        <p:nvGrpSpPr>
          <p:cNvPr name="Group 24" id="24"/>
          <p:cNvGrpSpPr/>
          <p:nvPr/>
        </p:nvGrpSpPr>
        <p:grpSpPr>
          <a:xfrm rot="0">
            <a:off x="12613957" y="2214562"/>
            <a:ext cx="1764983" cy="1259205"/>
            <a:chOff x="0" y="0"/>
            <a:chExt cx="2353310" cy="1678940"/>
          </a:xfrm>
        </p:grpSpPr>
        <p:sp>
          <p:nvSpPr>
            <p:cNvPr name="Freeform 25" id="25"/>
            <p:cNvSpPr/>
            <p:nvPr/>
          </p:nvSpPr>
          <p:spPr>
            <a:xfrm flipH="false" flipV="false" rot="0">
              <a:off x="49530" y="39370"/>
              <a:ext cx="2258060" cy="1591310"/>
            </a:xfrm>
            <a:custGeom>
              <a:avLst/>
              <a:gdLst/>
              <a:ahLst/>
              <a:cxnLst/>
              <a:rect r="r" b="b" t="t" l="l"/>
              <a:pathLst>
                <a:path h="1591310" w="2258060">
                  <a:moveTo>
                    <a:pt x="58420" y="99060"/>
                  </a:moveTo>
                  <a:cubicBezTo>
                    <a:pt x="300990" y="31750"/>
                    <a:pt x="349250" y="24130"/>
                    <a:pt x="412750" y="17780"/>
                  </a:cubicBezTo>
                  <a:cubicBezTo>
                    <a:pt x="492760" y="11430"/>
                    <a:pt x="607060" y="0"/>
                    <a:pt x="683260" y="11430"/>
                  </a:cubicBezTo>
                  <a:cubicBezTo>
                    <a:pt x="741680" y="20320"/>
                    <a:pt x="783590" y="41910"/>
                    <a:pt x="835660" y="64770"/>
                  </a:cubicBezTo>
                  <a:cubicBezTo>
                    <a:pt x="892810" y="90170"/>
                    <a:pt x="947420" y="115570"/>
                    <a:pt x="1012190" y="161290"/>
                  </a:cubicBezTo>
                  <a:cubicBezTo>
                    <a:pt x="1108710" y="228600"/>
                    <a:pt x="1267460" y="364490"/>
                    <a:pt x="1341120" y="452120"/>
                  </a:cubicBezTo>
                  <a:cubicBezTo>
                    <a:pt x="1389380" y="509270"/>
                    <a:pt x="1416050" y="556260"/>
                    <a:pt x="1441450" y="610870"/>
                  </a:cubicBezTo>
                  <a:cubicBezTo>
                    <a:pt x="1464310" y="664210"/>
                    <a:pt x="1482090" y="722630"/>
                    <a:pt x="1488440" y="773430"/>
                  </a:cubicBezTo>
                  <a:cubicBezTo>
                    <a:pt x="1493520" y="816610"/>
                    <a:pt x="1493520" y="855980"/>
                    <a:pt x="1484630" y="895350"/>
                  </a:cubicBezTo>
                  <a:cubicBezTo>
                    <a:pt x="1477010" y="932180"/>
                    <a:pt x="1461770" y="970280"/>
                    <a:pt x="1438910" y="1000760"/>
                  </a:cubicBezTo>
                  <a:cubicBezTo>
                    <a:pt x="1414780" y="1033780"/>
                    <a:pt x="1379220" y="1064260"/>
                    <a:pt x="1342390" y="1084580"/>
                  </a:cubicBezTo>
                  <a:cubicBezTo>
                    <a:pt x="1308100" y="1103630"/>
                    <a:pt x="1268730" y="1112520"/>
                    <a:pt x="1228090" y="1121410"/>
                  </a:cubicBezTo>
                  <a:cubicBezTo>
                    <a:pt x="1183640" y="1131570"/>
                    <a:pt x="1130300" y="1141730"/>
                    <a:pt x="1087120" y="1141730"/>
                  </a:cubicBezTo>
                  <a:cubicBezTo>
                    <a:pt x="1049020" y="1141730"/>
                    <a:pt x="1010920" y="1143000"/>
                    <a:pt x="981710" y="1125220"/>
                  </a:cubicBezTo>
                  <a:cubicBezTo>
                    <a:pt x="946150" y="1103630"/>
                    <a:pt x="905510" y="1051560"/>
                    <a:pt x="899160" y="1005840"/>
                  </a:cubicBezTo>
                  <a:cubicBezTo>
                    <a:pt x="891540" y="952500"/>
                    <a:pt x="929640" y="862330"/>
                    <a:pt x="962660" y="821690"/>
                  </a:cubicBezTo>
                  <a:cubicBezTo>
                    <a:pt x="988060" y="789940"/>
                    <a:pt x="1018540" y="781050"/>
                    <a:pt x="1059180" y="764540"/>
                  </a:cubicBezTo>
                  <a:cubicBezTo>
                    <a:pt x="1118870" y="737870"/>
                    <a:pt x="1216660" y="707390"/>
                    <a:pt x="1294130" y="697230"/>
                  </a:cubicBezTo>
                  <a:cubicBezTo>
                    <a:pt x="1365250" y="687070"/>
                    <a:pt x="1447800" y="688340"/>
                    <a:pt x="1504950" y="695960"/>
                  </a:cubicBezTo>
                  <a:cubicBezTo>
                    <a:pt x="1545590" y="702310"/>
                    <a:pt x="1565910" y="709930"/>
                    <a:pt x="1606550" y="726440"/>
                  </a:cubicBezTo>
                  <a:cubicBezTo>
                    <a:pt x="1676400" y="755650"/>
                    <a:pt x="1805940" y="830580"/>
                    <a:pt x="1875790" y="872490"/>
                  </a:cubicBezTo>
                  <a:cubicBezTo>
                    <a:pt x="1921510" y="900430"/>
                    <a:pt x="1953260" y="919480"/>
                    <a:pt x="1986280" y="947420"/>
                  </a:cubicBezTo>
                  <a:cubicBezTo>
                    <a:pt x="2019300" y="975360"/>
                    <a:pt x="2044700" y="1000760"/>
                    <a:pt x="2073910" y="1038860"/>
                  </a:cubicBezTo>
                  <a:cubicBezTo>
                    <a:pt x="2112010" y="1088390"/>
                    <a:pt x="2156460" y="1167130"/>
                    <a:pt x="2184400" y="1229360"/>
                  </a:cubicBezTo>
                  <a:cubicBezTo>
                    <a:pt x="2209800" y="1283970"/>
                    <a:pt x="2228850" y="1338580"/>
                    <a:pt x="2240280" y="1389380"/>
                  </a:cubicBezTo>
                  <a:cubicBezTo>
                    <a:pt x="2249170" y="1433830"/>
                    <a:pt x="2258060" y="1485900"/>
                    <a:pt x="2250440" y="1517650"/>
                  </a:cubicBezTo>
                  <a:cubicBezTo>
                    <a:pt x="2244090" y="1539240"/>
                    <a:pt x="2228850" y="1557020"/>
                    <a:pt x="2217420" y="1568450"/>
                  </a:cubicBezTo>
                  <a:cubicBezTo>
                    <a:pt x="2209800" y="1576070"/>
                    <a:pt x="2202180" y="1581150"/>
                    <a:pt x="2190750" y="1583690"/>
                  </a:cubicBezTo>
                  <a:cubicBezTo>
                    <a:pt x="2175510" y="1587500"/>
                    <a:pt x="2146300" y="1588770"/>
                    <a:pt x="2131060" y="1584960"/>
                  </a:cubicBezTo>
                  <a:cubicBezTo>
                    <a:pt x="2119630" y="1583690"/>
                    <a:pt x="2112010" y="1579880"/>
                    <a:pt x="2103120" y="1572260"/>
                  </a:cubicBezTo>
                  <a:cubicBezTo>
                    <a:pt x="2090420" y="1562100"/>
                    <a:pt x="2073910" y="1537970"/>
                    <a:pt x="2067560" y="1522730"/>
                  </a:cubicBezTo>
                  <a:cubicBezTo>
                    <a:pt x="2063750" y="1512570"/>
                    <a:pt x="2062480" y="1503680"/>
                    <a:pt x="2063750" y="1492250"/>
                  </a:cubicBezTo>
                  <a:cubicBezTo>
                    <a:pt x="2065020" y="1477010"/>
                    <a:pt x="2072640" y="1450340"/>
                    <a:pt x="2084070" y="1436370"/>
                  </a:cubicBezTo>
                  <a:cubicBezTo>
                    <a:pt x="2095500" y="1421130"/>
                    <a:pt x="2115820" y="1407160"/>
                    <a:pt x="2134870" y="1403350"/>
                  </a:cubicBezTo>
                  <a:cubicBezTo>
                    <a:pt x="2153920" y="1398270"/>
                    <a:pt x="2179320" y="1402080"/>
                    <a:pt x="2195830" y="1407160"/>
                  </a:cubicBezTo>
                  <a:cubicBezTo>
                    <a:pt x="2205990" y="1410970"/>
                    <a:pt x="2213610" y="1417320"/>
                    <a:pt x="2221230" y="1423670"/>
                  </a:cubicBezTo>
                  <a:cubicBezTo>
                    <a:pt x="2228850" y="1431290"/>
                    <a:pt x="2235200" y="1437640"/>
                    <a:pt x="2240280" y="1447800"/>
                  </a:cubicBezTo>
                  <a:cubicBezTo>
                    <a:pt x="2246630" y="1463040"/>
                    <a:pt x="2254250" y="1488440"/>
                    <a:pt x="2251710" y="1507490"/>
                  </a:cubicBezTo>
                  <a:cubicBezTo>
                    <a:pt x="2249170" y="1526540"/>
                    <a:pt x="2239010" y="1548130"/>
                    <a:pt x="2225040" y="1562100"/>
                  </a:cubicBezTo>
                  <a:cubicBezTo>
                    <a:pt x="2211070" y="1574800"/>
                    <a:pt x="2186940" y="1584960"/>
                    <a:pt x="2170430" y="1588770"/>
                  </a:cubicBezTo>
                  <a:cubicBezTo>
                    <a:pt x="2160270" y="1591310"/>
                    <a:pt x="2151380" y="1591310"/>
                    <a:pt x="2139950" y="1587500"/>
                  </a:cubicBezTo>
                  <a:cubicBezTo>
                    <a:pt x="2124710" y="1583690"/>
                    <a:pt x="2100580" y="1572260"/>
                    <a:pt x="2087880" y="1558290"/>
                  </a:cubicBezTo>
                  <a:cubicBezTo>
                    <a:pt x="2075180" y="1544320"/>
                    <a:pt x="2070100" y="1525270"/>
                    <a:pt x="2063750" y="1502410"/>
                  </a:cubicBezTo>
                  <a:cubicBezTo>
                    <a:pt x="2054860" y="1470660"/>
                    <a:pt x="2062480" y="1421130"/>
                    <a:pt x="2051050" y="1380490"/>
                  </a:cubicBezTo>
                  <a:cubicBezTo>
                    <a:pt x="2037080" y="1332230"/>
                    <a:pt x="2007870" y="1281430"/>
                    <a:pt x="1981200" y="1234440"/>
                  </a:cubicBezTo>
                  <a:cubicBezTo>
                    <a:pt x="1953260" y="1187450"/>
                    <a:pt x="1929130" y="1137920"/>
                    <a:pt x="1887220" y="1096010"/>
                  </a:cubicBezTo>
                  <a:cubicBezTo>
                    <a:pt x="1836420" y="1047750"/>
                    <a:pt x="1751330" y="1000760"/>
                    <a:pt x="1690370" y="967740"/>
                  </a:cubicBezTo>
                  <a:cubicBezTo>
                    <a:pt x="1640840" y="941070"/>
                    <a:pt x="1596390" y="923290"/>
                    <a:pt x="1549400" y="908050"/>
                  </a:cubicBezTo>
                  <a:cubicBezTo>
                    <a:pt x="1504950" y="892810"/>
                    <a:pt x="1461770" y="878840"/>
                    <a:pt x="1414780" y="876300"/>
                  </a:cubicBezTo>
                  <a:cubicBezTo>
                    <a:pt x="1362710" y="873760"/>
                    <a:pt x="1304290" y="881380"/>
                    <a:pt x="1248410" y="895350"/>
                  </a:cubicBezTo>
                  <a:cubicBezTo>
                    <a:pt x="1189990" y="909320"/>
                    <a:pt x="1071880" y="956310"/>
                    <a:pt x="1073150" y="963930"/>
                  </a:cubicBezTo>
                  <a:cubicBezTo>
                    <a:pt x="1074420" y="970280"/>
                    <a:pt x="1148080" y="962660"/>
                    <a:pt x="1184910" y="956310"/>
                  </a:cubicBezTo>
                  <a:cubicBezTo>
                    <a:pt x="1221740" y="948690"/>
                    <a:pt x="1271270" y="944880"/>
                    <a:pt x="1296670" y="920750"/>
                  </a:cubicBezTo>
                  <a:cubicBezTo>
                    <a:pt x="1322070" y="896620"/>
                    <a:pt x="1334770" y="848360"/>
                    <a:pt x="1337310" y="810260"/>
                  </a:cubicBezTo>
                  <a:cubicBezTo>
                    <a:pt x="1338580" y="770890"/>
                    <a:pt x="1324610" y="728980"/>
                    <a:pt x="1309370" y="689610"/>
                  </a:cubicBezTo>
                  <a:cubicBezTo>
                    <a:pt x="1291590" y="646430"/>
                    <a:pt x="1272540" y="608330"/>
                    <a:pt x="1233170" y="561340"/>
                  </a:cubicBezTo>
                  <a:cubicBezTo>
                    <a:pt x="1170940" y="485140"/>
                    <a:pt x="1038860" y="368300"/>
                    <a:pt x="938530" y="302260"/>
                  </a:cubicBezTo>
                  <a:cubicBezTo>
                    <a:pt x="850900" y="245110"/>
                    <a:pt x="740410" y="194310"/>
                    <a:pt x="670560" y="175260"/>
                  </a:cubicBezTo>
                  <a:cubicBezTo>
                    <a:pt x="628650" y="163830"/>
                    <a:pt x="609600" y="166370"/>
                    <a:pt x="567690" y="166370"/>
                  </a:cubicBezTo>
                  <a:cubicBezTo>
                    <a:pt x="497840" y="167640"/>
                    <a:pt x="377190" y="180340"/>
                    <a:pt x="290830" y="196850"/>
                  </a:cubicBezTo>
                  <a:cubicBezTo>
                    <a:pt x="212090" y="212090"/>
                    <a:pt x="115570" y="266700"/>
                    <a:pt x="68580" y="260350"/>
                  </a:cubicBezTo>
                  <a:cubicBezTo>
                    <a:pt x="44450" y="256540"/>
                    <a:pt x="29210" y="243840"/>
                    <a:pt x="17780" y="229870"/>
                  </a:cubicBezTo>
                  <a:cubicBezTo>
                    <a:pt x="7620" y="214630"/>
                    <a:pt x="0" y="191770"/>
                    <a:pt x="1270" y="173990"/>
                  </a:cubicBezTo>
                  <a:cubicBezTo>
                    <a:pt x="1270" y="154940"/>
                    <a:pt x="13970" y="132080"/>
                    <a:pt x="25400" y="119380"/>
                  </a:cubicBezTo>
                  <a:cubicBezTo>
                    <a:pt x="34290" y="109220"/>
                    <a:pt x="58420" y="99060"/>
                    <a:pt x="58420" y="99060"/>
                  </a:cubicBezTo>
                </a:path>
              </a:pathLst>
            </a:custGeom>
            <a:solidFill>
              <a:srgbClr val="955306"/>
            </a:solidFill>
            <a:ln cap="sq">
              <a:noFill/>
              <a:prstDash val="solid"/>
              <a:miter/>
            </a:ln>
          </p:spPr>
        </p:sp>
      </p:grpSp>
      <p:grpSp>
        <p:nvGrpSpPr>
          <p:cNvPr name="Group 26" id="26"/>
          <p:cNvGrpSpPr/>
          <p:nvPr/>
        </p:nvGrpSpPr>
        <p:grpSpPr>
          <a:xfrm rot="0">
            <a:off x="14250352" y="3481388"/>
            <a:ext cx="218122" cy="218122"/>
            <a:chOff x="0" y="0"/>
            <a:chExt cx="290830" cy="290830"/>
          </a:xfrm>
        </p:grpSpPr>
        <p:sp>
          <p:nvSpPr>
            <p:cNvPr name="Freeform 27" id="27"/>
            <p:cNvSpPr/>
            <p:nvPr/>
          </p:nvSpPr>
          <p:spPr>
            <a:xfrm flipH="false" flipV="false" rot="0">
              <a:off x="49530" y="48260"/>
              <a:ext cx="186690" cy="191770"/>
            </a:xfrm>
            <a:custGeom>
              <a:avLst/>
              <a:gdLst/>
              <a:ahLst/>
              <a:cxnLst/>
              <a:rect r="r" b="b" t="t" l="l"/>
              <a:pathLst>
                <a:path h="191770" w="186690">
                  <a:moveTo>
                    <a:pt x="186690" y="67310"/>
                  </a:moveTo>
                  <a:cubicBezTo>
                    <a:pt x="186690" y="128270"/>
                    <a:pt x="180340" y="143510"/>
                    <a:pt x="170180" y="154940"/>
                  </a:cubicBezTo>
                  <a:cubicBezTo>
                    <a:pt x="161290" y="166370"/>
                    <a:pt x="148590" y="176530"/>
                    <a:pt x="134620" y="182880"/>
                  </a:cubicBezTo>
                  <a:cubicBezTo>
                    <a:pt x="121920" y="189230"/>
                    <a:pt x="105410" y="191770"/>
                    <a:pt x="90170" y="191770"/>
                  </a:cubicBezTo>
                  <a:cubicBezTo>
                    <a:pt x="74930" y="190500"/>
                    <a:pt x="59690" y="185420"/>
                    <a:pt x="46990" y="177800"/>
                  </a:cubicBezTo>
                  <a:cubicBezTo>
                    <a:pt x="34290" y="170180"/>
                    <a:pt x="21590" y="157480"/>
                    <a:pt x="13970" y="144780"/>
                  </a:cubicBezTo>
                  <a:cubicBezTo>
                    <a:pt x="6350" y="133350"/>
                    <a:pt x="1270" y="116840"/>
                    <a:pt x="1270" y="101600"/>
                  </a:cubicBezTo>
                  <a:cubicBezTo>
                    <a:pt x="0" y="87630"/>
                    <a:pt x="2540" y="69850"/>
                    <a:pt x="8890" y="57150"/>
                  </a:cubicBezTo>
                  <a:cubicBezTo>
                    <a:pt x="15240" y="43180"/>
                    <a:pt x="25400" y="30480"/>
                    <a:pt x="36830" y="21590"/>
                  </a:cubicBezTo>
                  <a:cubicBezTo>
                    <a:pt x="48260" y="11430"/>
                    <a:pt x="64770" y="5080"/>
                    <a:pt x="78740" y="2540"/>
                  </a:cubicBezTo>
                  <a:cubicBezTo>
                    <a:pt x="92710" y="0"/>
                    <a:pt x="110490" y="1270"/>
                    <a:pt x="124460" y="5080"/>
                  </a:cubicBezTo>
                  <a:cubicBezTo>
                    <a:pt x="138430" y="10160"/>
                    <a:pt x="163830" y="29210"/>
                    <a:pt x="163830" y="29210"/>
                  </a:cubicBezTo>
                </a:path>
              </a:pathLst>
            </a:custGeom>
            <a:solidFill>
              <a:srgbClr val="955306"/>
            </a:solidFill>
            <a:ln cap="sq">
              <a:noFill/>
              <a:prstDash val="solid"/>
              <a:miter/>
            </a:ln>
          </p:spPr>
        </p:sp>
      </p:grpSp>
      <p:sp>
        <p:nvSpPr>
          <p:cNvPr name="Freeform 28" id="28"/>
          <p:cNvSpPr/>
          <p:nvPr/>
        </p:nvSpPr>
        <p:spPr>
          <a:xfrm flipH="false" flipV="false" rot="-2770055">
            <a:off x="8735491" y="238625"/>
            <a:ext cx="644640" cy="587209"/>
          </a:xfrm>
          <a:custGeom>
            <a:avLst/>
            <a:gdLst/>
            <a:ahLst/>
            <a:cxnLst/>
            <a:rect r="r" b="b" t="t" l="l"/>
            <a:pathLst>
              <a:path h="587209" w="644640">
                <a:moveTo>
                  <a:pt x="0" y="0"/>
                </a:moveTo>
                <a:lnTo>
                  <a:pt x="644640" y="0"/>
                </a:lnTo>
                <a:lnTo>
                  <a:pt x="644640" y="587209"/>
                </a:lnTo>
                <a:lnTo>
                  <a:pt x="0" y="5872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9" id="29"/>
          <p:cNvSpPr txBox="true"/>
          <p:nvPr/>
        </p:nvSpPr>
        <p:spPr>
          <a:xfrm rot="0">
            <a:off x="1217236" y="2706052"/>
            <a:ext cx="16551191" cy="4348991"/>
          </a:xfrm>
          <a:prstGeom prst="rect">
            <a:avLst/>
          </a:prstGeom>
        </p:spPr>
        <p:txBody>
          <a:bodyPr anchor="t" rtlCol="false" tIns="0" lIns="0" bIns="0" rIns="0">
            <a:spAutoFit/>
          </a:bodyPr>
          <a:lstStyle/>
          <a:p>
            <a:pPr algn="ctr">
              <a:lnSpc>
                <a:spcPts val="17425"/>
              </a:lnSpc>
            </a:pPr>
            <a:r>
              <a:rPr lang="en-US" sz="12446">
                <a:solidFill>
                  <a:srgbClr val="FFFFFF"/>
                </a:solidFill>
                <a:latin typeface="Scripter"/>
                <a:ea typeface="Scripter"/>
                <a:cs typeface="Scripter"/>
                <a:sym typeface="Scripter"/>
              </a:rPr>
              <a:t>PROJET :</a:t>
            </a:r>
          </a:p>
          <a:p>
            <a:pPr algn="ctr">
              <a:lnSpc>
                <a:spcPts val="17425"/>
              </a:lnSpc>
            </a:pPr>
            <a:r>
              <a:rPr lang="en-US" sz="12446">
                <a:solidFill>
                  <a:srgbClr val="FFFFFF"/>
                </a:solidFill>
                <a:latin typeface="Scripter"/>
                <a:ea typeface="Scripter"/>
                <a:cs typeface="Scripter"/>
                <a:sym typeface="Scripter"/>
              </a:rPr>
              <a:t>MON MIAM MIAM </a:t>
            </a:r>
          </a:p>
        </p:txBody>
      </p:sp>
      <p:sp>
        <p:nvSpPr>
          <p:cNvPr name="TextBox 30" id="30"/>
          <p:cNvSpPr txBox="true"/>
          <p:nvPr/>
        </p:nvSpPr>
        <p:spPr>
          <a:xfrm rot="0">
            <a:off x="6948940" y="357907"/>
            <a:ext cx="5087783" cy="2268737"/>
          </a:xfrm>
          <a:prstGeom prst="rect">
            <a:avLst/>
          </a:prstGeom>
        </p:spPr>
        <p:txBody>
          <a:bodyPr anchor="t" rtlCol="false" tIns="0" lIns="0" bIns="0" rIns="0">
            <a:spAutoFit/>
          </a:bodyPr>
          <a:lstStyle/>
          <a:p>
            <a:pPr algn="ctr">
              <a:lnSpc>
                <a:spcPts val="13502"/>
              </a:lnSpc>
            </a:pPr>
            <a:r>
              <a:rPr lang="en-US" sz="9644">
                <a:solidFill>
                  <a:srgbClr val="FFFFFF"/>
                </a:solidFill>
                <a:latin typeface="Scripter"/>
                <a:ea typeface="Scripter"/>
                <a:cs typeface="Scripter"/>
                <a:sym typeface="Scripter"/>
              </a:rPr>
              <a:t>GROUPE 4</a:t>
            </a:r>
          </a:p>
        </p:txBody>
      </p:sp>
      <p:sp>
        <p:nvSpPr>
          <p:cNvPr name="Freeform 31" id="31"/>
          <p:cNvSpPr/>
          <p:nvPr/>
        </p:nvSpPr>
        <p:spPr>
          <a:xfrm flipH="false" flipV="false" rot="0">
            <a:off x="901678" y="196395"/>
            <a:ext cx="4659596" cy="1138058"/>
          </a:xfrm>
          <a:custGeom>
            <a:avLst/>
            <a:gdLst/>
            <a:ahLst/>
            <a:cxnLst/>
            <a:rect r="r" b="b" t="t" l="l"/>
            <a:pathLst>
              <a:path h="1138058" w="4659596">
                <a:moveTo>
                  <a:pt x="0" y="0"/>
                </a:moveTo>
                <a:lnTo>
                  <a:pt x="4659595" y="0"/>
                </a:lnTo>
                <a:lnTo>
                  <a:pt x="4659595" y="1138058"/>
                </a:lnTo>
                <a:lnTo>
                  <a:pt x="0" y="1138058"/>
                </a:lnTo>
                <a:lnTo>
                  <a:pt x="0" y="0"/>
                </a:lnTo>
                <a:close/>
              </a:path>
            </a:pathLst>
          </a:custGeom>
          <a:blipFill>
            <a:blip r:embed="rId15"/>
            <a:stretch>
              <a:fillRect l="0" t="0" r="0" b="0"/>
            </a:stretch>
          </a:blipFill>
        </p:spPr>
      </p:sp>
      <p:sp>
        <p:nvSpPr>
          <p:cNvPr name="Freeform 32" id="32"/>
          <p:cNvSpPr/>
          <p:nvPr/>
        </p:nvSpPr>
        <p:spPr>
          <a:xfrm flipH="false" flipV="false" rot="0">
            <a:off x="14693045" y="222025"/>
            <a:ext cx="2241823" cy="2224855"/>
          </a:xfrm>
          <a:custGeom>
            <a:avLst/>
            <a:gdLst/>
            <a:ahLst/>
            <a:cxnLst/>
            <a:rect r="r" b="b" t="t" l="l"/>
            <a:pathLst>
              <a:path h="2224855" w="2241823">
                <a:moveTo>
                  <a:pt x="0" y="0"/>
                </a:moveTo>
                <a:lnTo>
                  <a:pt x="2241823" y="0"/>
                </a:lnTo>
                <a:lnTo>
                  <a:pt x="2241823" y="2224855"/>
                </a:lnTo>
                <a:lnTo>
                  <a:pt x="0" y="2224855"/>
                </a:lnTo>
                <a:lnTo>
                  <a:pt x="0" y="0"/>
                </a:lnTo>
                <a:close/>
              </a:path>
            </a:pathLst>
          </a:custGeom>
          <a:blipFill>
            <a:blip r:embed="rId16"/>
            <a:stretch>
              <a:fillRect l="0" t="0" r="0" b="-762"/>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5419185" y="356618"/>
            <a:ext cx="9221620" cy="1344163"/>
            <a:chOff x="0" y="0"/>
            <a:chExt cx="4731063" cy="689610"/>
          </a:xfrm>
        </p:grpSpPr>
        <p:sp>
          <p:nvSpPr>
            <p:cNvPr name="Freeform 3" id="3"/>
            <p:cNvSpPr/>
            <p:nvPr/>
          </p:nvSpPr>
          <p:spPr>
            <a:xfrm flipH="false" flipV="false" rot="0">
              <a:off x="67802" y="49530"/>
              <a:ext cx="4589809" cy="629920"/>
            </a:xfrm>
            <a:custGeom>
              <a:avLst/>
              <a:gdLst/>
              <a:ahLst/>
              <a:cxnLst/>
              <a:rect r="r" b="b" t="t" l="l"/>
              <a:pathLst>
                <a:path h="629920" w="4589809">
                  <a:moveTo>
                    <a:pt x="401161" y="29210"/>
                  </a:moveTo>
                  <a:cubicBezTo>
                    <a:pt x="4230083" y="5080"/>
                    <a:pt x="4247033" y="7620"/>
                    <a:pt x="4290351" y="16510"/>
                  </a:cubicBezTo>
                  <a:cubicBezTo>
                    <a:pt x="4333669" y="26670"/>
                    <a:pt x="4378870" y="43180"/>
                    <a:pt x="4414654" y="62230"/>
                  </a:cubicBezTo>
                  <a:cubicBezTo>
                    <a:pt x="4452322" y="80010"/>
                    <a:pt x="4486223" y="104140"/>
                    <a:pt x="4512590" y="130810"/>
                  </a:cubicBezTo>
                  <a:cubicBezTo>
                    <a:pt x="4538958" y="156210"/>
                    <a:pt x="4559675" y="186690"/>
                    <a:pt x="4570975" y="217170"/>
                  </a:cubicBezTo>
                  <a:cubicBezTo>
                    <a:pt x="4584159" y="247650"/>
                    <a:pt x="4589809" y="280670"/>
                    <a:pt x="4586043" y="311150"/>
                  </a:cubicBezTo>
                  <a:cubicBezTo>
                    <a:pt x="4584159" y="342900"/>
                    <a:pt x="4572859" y="375920"/>
                    <a:pt x="4555908" y="403860"/>
                  </a:cubicBezTo>
                  <a:cubicBezTo>
                    <a:pt x="4538958" y="433070"/>
                    <a:pt x="4512590" y="462280"/>
                    <a:pt x="4484340" y="486410"/>
                  </a:cubicBezTo>
                  <a:cubicBezTo>
                    <a:pt x="4454206" y="509270"/>
                    <a:pt x="4416538" y="530860"/>
                    <a:pt x="4375103" y="547370"/>
                  </a:cubicBezTo>
                  <a:cubicBezTo>
                    <a:pt x="4335552" y="563880"/>
                    <a:pt x="4290351" y="576580"/>
                    <a:pt x="4245150" y="582930"/>
                  </a:cubicBezTo>
                  <a:cubicBezTo>
                    <a:pt x="4199949" y="589280"/>
                    <a:pt x="4150980" y="591820"/>
                    <a:pt x="4103896" y="588010"/>
                  </a:cubicBezTo>
                  <a:cubicBezTo>
                    <a:pt x="4058695" y="584200"/>
                    <a:pt x="4009727" y="575310"/>
                    <a:pt x="3968292" y="562610"/>
                  </a:cubicBezTo>
                  <a:cubicBezTo>
                    <a:pt x="3926858" y="548640"/>
                    <a:pt x="3885423" y="530860"/>
                    <a:pt x="3851522" y="509270"/>
                  </a:cubicBezTo>
                  <a:cubicBezTo>
                    <a:pt x="3817621" y="487680"/>
                    <a:pt x="3787487" y="461010"/>
                    <a:pt x="3766770" y="433070"/>
                  </a:cubicBezTo>
                  <a:cubicBezTo>
                    <a:pt x="3744169" y="405130"/>
                    <a:pt x="3729102" y="373380"/>
                    <a:pt x="3721569" y="342900"/>
                  </a:cubicBezTo>
                  <a:cubicBezTo>
                    <a:pt x="3714035" y="312420"/>
                    <a:pt x="3714035" y="279400"/>
                    <a:pt x="3721569" y="247650"/>
                  </a:cubicBezTo>
                  <a:cubicBezTo>
                    <a:pt x="3729102" y="217170"/>
                    <a:pt x="3744169" y="185420"/>
                    <a:pt x="3766770" y="157480"/>
                  </a:cubicBezTo>
                  <a:cubicBezTo>
                    <a:pt x="3787487" y="130810"/>
                    <a:pt x="3817621" y="104140"/>
                    <a:pt x="3851522" y="82550"/>
                  </a:cubicBezTo>
                  <a:cubicBezTo>
                    <a:pt x="3885423" y="60960"/>
                    <a:pt x="3926858" y="41910"/>
                    <a:pt x="3968292" y="29210"/>
                  </a:cubicBezTo>
                  <a:cubicBezTo>
                    <a:pt x="4009727" y="15240"/>
                    <a:pt x="4058695" y="6350"/>
                    <a:pt x="4103896" y="3810"/>
                  </a:cubicBezTo>
                  <a:cubicBezTo>
                    <a:pt x="4150980" y="0"/>
                    <a:pt x="4199949" y="1270"/>
                    <a:pt x="4245150" y="8890"/>
                  </a:cubicBezTo>
                  <a:cubicBezTo>
                    <a:pt x="4290351" y="15240"/>
                    <a:pt x="4335552" y="27940"/>
                    <a:pt x="4375103" y="43180"/>
                  </a:cubicBezTo>
                  <a:cubicBezTo>
                    <a:pt x="4416538" y="59690"/>
                    <a:pt x="4454206" y="81280"/>
                    <a:pt x="4484340" y="105410"/>
                  </a:cubicBezTo>
                  <a:cubicBezTo>
                    <a:pt x="4512590" y="129540"/>
                    <a:pt x="4538958" y="157480"/>
                    <a:pt x="4555908" y="186690"/>
                  </a:cubicBezTo>
                  <a:cubicBezTo>
                    <a:pt x="4572859" y="215900"/>
                    <a:pt x="4584159" y="248920"/>
                    <a:pt x="4586043" y="279400"/>
                  </a:cubicBezTo>
                  <a:cubicBezTo>
                    <a:pt x="4589809" y="311150"/>
                    <a:pt x="4584159" y="344170"/>
                    <a:pt x="4570975" y="374650"/>
                  </a:cubicBezTo>
                  <a:cubicBezTo>
                    <a:pt x="4559675" y="403860"/>
                    <a:pt x="4537074" y="434340"/>
                    <a:pt x="4512590" y="461010"/>
                  </a:cubicBezTo>
                  <a:cubicBezTo>
                    <a:pt x="4486223" y="486410"/>
                    <a:pt x="4452322" y="510540"/>
                    <a:pt x="4414654" y="529590"/>
                  </a:cubicBezTo>
                  <a:cubicBezTo>
                    <a:pt x="4378870" y="548640"/>
                    <a:pt x="4333669" y="563880"/>
                    <a:pt x="4290351" y="574040"/>
                  </a:cubicBezTo>
                  <a:cubicBezTo>
                    <a:pt x="4247033" y="584200"/>
                    <a:pt x="4230083" y="585470"/>
                    <a:pt x="4150980" y="589280"/>
                  </a:cubicBezTo>
                  <a:cubicBezTo>
                    <a:pt x="3742286" y="609600"/>
                    <a:pt x="743937" y="629920"/>
                    <a:pt x="305108" y="554990"/>
                  </a:cubicBezTo>
                  <a:cubicBezTo>
                    <a:pt x="209056" y="538480"/>
                    <a:pt x="178922" y="516890"/>
                    <a:pt x="137487" y="495300"/>
                  </a:cubicBezTo>
                  <a:cubicBezTo>
                    <a:pt x="109236" y="480060"/>
                    <a:pt x="92286" y="464820"/>
                    <a:pt x="75335" y="447040"/>
                  </a:cubicBezTo>
                  <a:cubicBezTo>
                    <a:pt x="56501" y="429260"/>
                    <a:pt x="41434" y="414020"/>
                    <a:pt x="30134" y="389890"/>
                  </a:cubicBezTo>
                  <a:cubicBezTo>
                    <a:pt x="15067" y="356870"/>
                    <a:pt x="0" y="304800"/>
                    <a:pt x="7533" y="262890"/>
                  </a:cubicBezTo>
                  <a:cubicBezTo>
                    <a:pt x="15067" y="222250"/>
                    <a:pt x="48968" y="173990"/>
                    <a:pt x="75335" y="143510"/>
                  </a:cubicBezTo>
                  <a:cubicBezTo>
                    <a:pt x="94169" y="123190"/>
                    <a:pt x="109236" y="111760"/>
                    <a:pt x="137487" y="96520"/>
                  </a:cubicBezTo>
                  <a:cubicBezTo>
                    <a:pt x="178922" y="74930"/>
                    <a:pt x="256140" y="46990"/>
                    <a:pt x="305108" y="36830"/>
                  </a:cubicBezTo>
                  <a:cubicBezTo>
                    <a:pt x="340893" y="29210"/>
                    <a:pt x="401161" y="29210"/>
                    <a:pt x="401161" y="29210"/>
                  </a:cubicBezTo>
                </a:path>
              </a:pathLst>
            </a:custGeom>
            <a:solidFill>
              <a:srgbClr val="FBE6C5"/>
            </a:solidFill>
            <a:ln cap="sq">
              <a:noFill/>
              <a:prstDash val="solid"/>
              <a:miter/>
            </a:ln>
          </p:spPr>
        </p:sp>
      </p:grpSp>
      <p:sp>
        <p:nvSpPr>
          <p:cNvPr name="Freeform 4" id="4"/>
          <p:cNvSpPr/>
          <p:nvPr/>
        </p:nvSpPr>
        <p:spPr>
          <a:xfrm flipH="false" flipV="false" rot="0">
            <a:off x="5351898" y="1700782"/>
            <a:ext cx="9356194" cy="8233451"/>
          </a:xfrm>
          <a:custGeom>
            <a:avLst/>
            <a:gdLst/>
            <a:ahLst/>
            <a:cxnLst/>
            <a:rect r="r" b="b" t="t" l="l"/>
            <a:pathLst>
              <a:path h="8233451" w="9356194">
                <a:moveTo>
                  <a:pt x="0" y="0"/>
                </a:moveTo>
                <a:lnTo>
                  <a:pt x="9356194" y="0"/>
                </a:lnTo>
                <a:lnTo>
                  <a:pt x="9356194" y="8233451"/>
                </a:lnTo>
                <a:lnTo>
                  <a:pt x="0" y="8233451"/>
                </a:lnTo>
                <a:lnTo>
                  <a:pt x="0" y="0"/>
                </a:lnTo>
                <a:close/>
              </a:path>
            </a:pathLst>
          </a:custGeom>
          <a:blipFill>
            <a:blip r:embed="rId2"/>
            <a:stretch>
              <a:fillRect l="0" t="0" r="0" b="0"/>
            </a:stretch>
          </a:blipFill>
        </p:spPr>
      </p:sp>
      <p:sp>
        <p:nvSpPr>
          <p:cNvPr name="TextBox 5" id="5"/>
          <p:cNvSpPr txBox="true"/>
          <p:nvPr/>
        </p:nvSpPr>
        <p:spPr>
          <a:xfrm rot="0">
            <a:off x="5419185" y="573088"/>
            <a:ext cx="8903782"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I.DIAGRAMME DE CAS D’UTILISATION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7606724" y="-6108105"/>
            <a:ext cx="10467314" cy="7136805"/>
          </a:xfrm>
          <a:custGeom>
            <a:avLst/>
            <a:gdLst/>
            <a:ahLst/>
            <a:cxnLst/>
            <a:rect r="r" b="b" t="t" l="l"/>
            <a:pathLst>
              <a:path h="7136805" w="10467314">
                <a:moveTo>
                  <a:pt x="0" y="0"/>
                </a:moveTo>
                <a:lnTo>
                  <a:pt x="10467314" y="0"/>
                </a:lnTo>
                <a:lnTo>
                  <a:pt x="10467314" y="7136805"/>
                </a:lnTo>
                <a:lnTo>
                  <a:pt x="0" y="7136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921797">
            <a:off x="6735906" y="-635401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53000"/>
            </a:blip>
            <a:stretch>
              <a:fillRect l="0" t="0" r="0" b="0"/>
            </a:stretch>
          </a:blipFill>
        </p:spPr>
      </p:sp>
      <p:grpSp>
        <p:nvGrpSpPr>
          <p:cNvPr name="Group 4" id="4"/>
          <p:cNvGrpSpPr/>
          <p:nvPr/>
        </p:nvGrpSpPr>
        <p:grpSpPr>
          <a:xfrm rot="0">
            <a:off x="5419185" y="356618"/>
            <a:ext cx="7449629" cy="1344163"/>
            <a:chOff x="0" y="0"/>
            <a:chExt cx="3821961" cy="689610"/>
          </a:xfrm>
        </p:grpSpPr>
        <p:sp>
          <p:nvSpPr>
            <p:cNvPr name="Freeform 5" id="5"/>
            <p:cNvSpPr/>
            <p:nvPr/>
          </p:nvSpPr>
          <p:spPr>
            <a:xfrm flipH="false" flipV="false" rot="0">
              <a:off x="54773" y="49530"/>
              <a:ext cx="3707850" cy="629920"/>
            </a:xfrm>
            <a:custGeom>
              <a:avLst/>
              <a:gdLst/>
              <a:ahLst/>
              <a:cxnLst/>
              <a:rect r="r" b="b" t="t" l="l"/>
              <a:pathLst>
                <a:path h="629920" w="3707850">
                  <a:moveTo>
                    <a:pt x="324076" y="29210"/>
                  </a:moveTo>
                  <a:cubicBezTo>
                    <a:pt x="3417247" y="5080"/>
                    <a:pt x="3430940" y="7620"/>
                    <a:pt x="3465934" y="16510"/>
                  </a:cubicBezTo>
                  <a:cubicBezTo>
                    <a:pt x="3500928" y="26670"/>
                    <a:pt x="3537444" y="43180"/>
                    <a:pt x="3566352" y="62230"/>
                  </a:cubicBezTo>
                  <a:cubicBezTo>
                    <a:pt x="3596782" y="80010"/>
                    <a:pt x="3624168" y="104140"/>
                    <a:pt x="3645469" y="130810"/>
                  </a:cubicBezTo>
                  <a:cubicBezTo>
                    <a:pt x="3666770" y="156210"/>
                    <a:pt x="3683506" y="186690"/>
                    <a:pt x="3692635" y="217170"/>
                  </a:cubicBezTo>
                  <a:cubicBezTo>
                    <a:pt x="3703285" y="247650"/>
                    <a:pt x="3707850" y="280670"/>
                    <a:pt x="3704807" y="311150"/>
                  </a:cubicBezTo>
                  <a:cubicBezTo>
                    <a:pt x="3703285" y="342900"/>
                    <a:pt x="3694156" y="375920"/>
                    <a:pt x="3680463" y="403860"/>
                  </a:cubicBezTo>
                  <a:cubicBezTo>
                    <a:pt x="3666770" y="433070"/>
                    <a:pt x="3645469" y="462280"/>
                    <a:pt x="3622647" y="486410"/>
                  </a:cubicBezTo>
                  <a:cubicBezTo>
                    <a:pt x="3598303" y="509270"/>
                    <a:pt x="3567874" y="530860"/>
                    <a:pt x="3534401" y="547370"/>
                  </a:cubicBezTo>
                  <a:cubicBezTo>
                    <a:pt x="3502450" y="563880"/>
                    <a:pt x="3465934" y="576580"/>
                    <a:pt x="3429419" y="582930"/>
                  </a:cubicBezTo>
                  <a:cubicBezTo>
                    <a:pt x="3392903" y="589280"/>
                    <a:pt x="3353345" y="591820"/>
                    <a:pt x="3315308" y="588010"/>
                  </a:cubicBezTo>
                  <a:cubicBezTo>
                    <a:pt x="3278792" y="584200"/>
                    <a:pt x="3239234" y="575310"/>
                    <a:pt x="3205761" y="562610"/>
                  </a:cubicBezTo>
                  <a:cubicBezTo>
                    <a:pt x="3172289" y="548640"/>
                    <a:pt x="3138816" y="530860"/>
                    <a:pt x="3111429" y="509270"/>
                  </a:cubicBezTo>
                  <a:cubicBezTo>
                    <a:pt x="3084043" y="487680"/>
                    <a:pt x="3059699" y="461010"/>
                    <a:pt x="3042963" y="433070"/>
                  </a:cubicBezTo>
                  <a:cubicBezTo>
                    <a:pt x="3024705" y="405130"/>
                    <a:pt x="3012533" y="373380"/>
                    <a:pt x="3006447" y="342900"/>
                  </a:cubicBezTo>
                  <a:cubicBezTo>
                    <a:pt x="3000361" y="312420"/>
                    <a:pt x="3000361" y="279400"/>
                    <a:pt x="3006447" y="247650"/>
                  </a:cubicBezTo>
                  <a:cubicBezTo>
                    <a:pt x="3012533" y="217170"/>
                    <a:pt x="3024705" y="185420"/>
                    <a:pt x="3042963" y="157480"/>
                  </a:cubicBezTo>
                  <a:cubicBezTo>
                    <a:pt x="3059699" y="130810"/>
                    <a:pt x="3084043" y="104140"/>
                    <a:pt x="3111429" y="82550"/>
                  </a:cubicBezTo>
                  <a:cubicBezTo>
                    <a:pt x="3138816" y="60960"/>
                    <a:pt x="3172289" y="41910"/>
                    <a:pt x="3205761" y="29210"/>
                  </a:cubicBezTo>
                  <a:cubicBezTo>
                    <a:pt x="3239234" y="15240"/>
                    <a:pt x="3278792" y="6350"/>
                    <a:pt x="3315308" y="3810"/>
                  </a:cubicBezTo>
                  <a:cubicBezTo>
                    <a:pt x="3353345" y="0"/>
                    <a:pt x="3392903" y="1270"/>
                    <a:pt x="3429419" y="8890"/>
                  </a:cubicBezTo>
                  <a:cubicBezTo>
                    <a:pt x="3465934" y="15240"/>
                    <a:pt x="3502450" y="27940"/>
                    <a:pt x="3534401" y="43180"/>
                  </a:cubicBezTo>
                  <a:cubicBezTo>
                    <a:pt x="3567874" y="59690"/>
                    <a:pt x="3598303" y="81280"/>
                    <a:pt x="3622647" y="105410"/>
                  </a:cubicBezTo>
                  <a:cubicBezTo>
                    <a:pt x="3645469" y="129540"/>
                    <a:pt x="3666770" y="157480"/>
                    <a:pt x="3680463" y="186690"/>
                  </a:cubicBezTo>
                  <a:cubicBezTo>
                    <a:pt x="3694156" y="215900"/>
                    <a:pt x="3703285" y="248920"/>
                    <a:pt x="3704807" y="279400"/>
                  </a:cubicBezTo>
                  <a:cubicBezTo>
                    <a:pt x="3707850" y="311150"/>
                    <a:pt x="3703285" y="344170"/>
                    <a:pt x="3692635" y="374650"/>
                  </a:cubicBezTo>
                  <a:cubicBezTo>
                    <a:pt x="3683506" y="403860"/>
                    <a:pt x="3665248" y="434340"/>
                    <a:pt x="3645469" y="461010"/>
                  </a:cubicBezTo>
                  <a:cubicBezTo>
                    <a:pt x="3624168" y="486410"/>
                    <a:pt x="3596782" y="510540"/>
                    <a:pt x="3566352" y="529590"/>
                  </a:cubicBezTo>
                  <a:cubicBezTo>
                    <a:pt x="3537444" y="548640"/>
                    <a:pt x="3500928" y="563880"/>
                    <a:pt x="3465934" y="574040"/>
                  </a:cubicBezTo>
                  <a:cubicBezTo>
                    <a:pt x="3430940" y="584200"/>
                    <a:pt x="3417247" y="585470"/>
                    <a:pt x="3353345" y="589280"/>
                  </a:cubicBezTo>
                  <a:cubicBezTo>
                    <a:pt x="3023183" y="609600"/>
                    <a:pt x="600985" y="629920"/>
                    <a:pt x="246480" y="554990"/>
                  </a:cubicBezTo>
                  <a:cubicBezTo>
                    <a:pt x="168885" y="538480"/>
                    <a:pt x="144541" y="516890"/>
                    <a:pt x="111069" y="495300"/>
                  </a:cubicBezTo>
                  <a:cubicBezTo>
                    <a:pt x="88246" y="480060"/>
                    <a:pt x="74553" y="464820"/>
                    <a:pt x="60860" y="447040"/>
                  </a:cubicBezTo>
                  <a:cubicBezTo>
                    <a:pt x="45645" y="429260"/>
                    <a:pt x="33473" y="414020"/>
                    <a:pt x="24344" y="389890"/>
                  </a:cubicBezTo>
                  <a:cubicBezTo>
                    <a:pt x="12172" y="356870"/>
                    <a:pt x="0" y="304800"/>
                    <a:pt x="6086" y="262890"/>
                  </a:cubicBezTo>
                  <a:cubicBezTo>
                    <a:pt x="12172" y="222250"/>
                    <a:pt x="39559" y="173990"/>
                    <a:pt x="60860" y="143510"/>
                  </a:cubicBezTo>
                  <a:cubicBezTo>
                    <a:pt x="76074" y="123190"/>
                    <a:pt x="88246" y="111760"/>
                    <a:pt x="111068" y="96520"/>
                  </a:cubicBezTo>
                  <a:cubicBezTo>
                    <a:pt x="144541" y="74930"/>
                    <a:pt x="206922" y="46990"/>
                    <a:pt x="246480" y="36830"/>
                  </a:cubicBezTo>
                  <a:cubicBezTo>
                    <a:pt x="275388" y="29210"/>
                    <a:pt x="324076" y="29210"/>
                    <a:pt x="324076" y="29210"/>
                  </a:cubicBezTo>
                </a:path>
              </a:pathLst>
            </a:custGeom>
            <a:solidFill>
              <a:srgbClr val="FBE6C5"/>
            </a:solidFill>
            <a:ln cap="sq">
              <a:noFill/>
              <a:prstDash val="solid"/>
              <a:miter/>
            </a:ln>
          </p:spPr>
        </p:sp>
      </p:grpSp>
      <p:sp>
        <p:nvSpPr>
          <p:cNvPr name="Freeform 6" id="6"/>
          <p:cNvSpPr/>
          <p:nvPr/>
        </p:nvSpPr>
        <p:spPr>
          <a:xfrm flipH="false" flipV="false" rot="0">
            <a:off x="3558877" y="1700782"/>
            <a:ext cx="11170247" cy="8782607"/>
          </a:xfrm>
          <a:custGeom>
            <a:avLst/>
            <a:gdLst/>
            <a:ahLst/>
            <a:cxnLst/>
            <a:rect r="r" b="b" t="t" l="l"/>
            <a:pathLst>
              <a:path h="8782607" w="11170247">
                <a:moveTo>
                  <a:pt x="0" y="0"/>
                </a:moveTo>
                <a:lnTo>
                  <a:pt x="11170246" y="0"/>
                </a:lnTo>
                <a:lnTo>
                  <a:pt x="11170246" y="8782606"/>
                </a:lnTo>
                <a:lnTo>
                  <a:pt x="0" y="8782606"/>
                </a:lnTo>
                <a:lnTo>
                  <a:pt x="0" y="0"/>
                </a:lnTo>
                <a:close/>
              </a:path>
            </a:pathLst>
          </a:custGeom>
          <a:blipFill>
            <a:blip r:embed="rId5"/>
            <a:stretch>
              <a:fillRect l="0" t="0" r="0" b="0"/>
            </a:stretch>
          </a:blipFill>
        </p:spPr>
      </p:sp>
      <p:sp>
        <p:nvSpPr>
          <p:cNvPr name="TextBox 7" id="7"/>
          <p:cNvSpPr txBox="true"/>
          <p:nvPr/>
        </p:nvSpPr>
        <p:spPr>
          <a:xfrm rot="0">
            <a:off x="8139991" y="573088"/>
            <a:ext cx="2008018"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II. MCD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5419185" y="356618"/>
            <a:ext cx="7732436" cy="1344163"/>
            <a:chOff x="0" y="0"/>
            <a:chExt cx="3967052" cy="689610"/>
          </a:xfrm>
        </p:grpSpPr>
        <p:sp>
          <p:nvSpPr>
            <p:cNvPr name="Freeform 3" id="3"/>
            <p:cNvSpPr/>
            <p:nvPr/>
          </p:nvSpPr>
          <p:spPr>
            <a:xfrm flipH="false" flipV="false" rot="0">
              <a:off x="56853" y="49530"/>
              <a:ext cx="3848609" cy="629920"/>
            </a:xfrm>
            <a:custGeom>
              <a:avLst/>
              <a:gdLst/>
              <a:ahLst/>
              <a:cxnLst/>
              <a:rect r="r" b="b" t="t" l="l"/>
              <a:pathLst>
                <a:path h="629920" w="3848609">
                  <a:moveTo>
                    <a:pt x="336378" y="29210"/>
                  </a:moveTo>
                  <a:cubicBezTo>
                    <a:pt x="3546974" y="5080"/>
                    <a:pt x="3561187" y="7620"/>
                    <a:pt x="3597509" y="16510"/>
                  </a:cubicBezTo>
                  <a:cubicBezTo>
                    <a:pt x="3633832" y="26670"/>
                    <a:pt x="3671734" y="43180"/>
                    <a:pt x="3701739" y="62230"/>
                  </a:cubicBezTo>
                  <a:cubicBezTo>
                    <a:pt x="3733324" y="80010"/>
                    <a:pt x="3761750" y="104140"/>
                    <a:pt x="3783860" y="130810"/>
                  </a:cubicBezTo>
                  <a:cubicBezTo>
                    <a:pt x="3805969" y="156210"/>
                    <a:pt x="3823341" y="186690"/>
                    <a:pt x="3832816" y="217170"/>
                  </a:cubicBezTo>
                  <a:cubicBezTo>
                    <a:pt x="3843871" y="247650"/>
                    <a:pt x="3848609" y="280670"/>
                    <a:pt x="3845450" y="311150"/>
                  </a:cubicBezTo>
                  <a:cubicBezTo>
                    <a:pt x="3843871" y="342900"/>
                    <a:pt x="3834396" y="375920"/>
                    <a:pt x="3820182" y="403860"/>
                  </a:cubicBezTo>
                  <a:cubicBezTo>
                    <a:pt x="3805969" y="433070"/>
                    <a:pt x="3783860" y="462280"/>
                    <a:pt x="3760171" y="486410"/>
                  </a:cubicBezTo>
                  <a:cubicBezTo>
                    <a:pt x="3734904" y="509270"/>
                    <a:pt x="3703319" y="530860"/>
                    <a:pt x="3668575" y="547370"/>
                  </a:cubicBezTo>
                  <a:cubicBezTo>
                    <a:pt x="3635411" y="563880"/>
                    <a:pt x="3597509" y="576580"/>
                    <a:pt x="3559608" y="582930"/>
                  </a:cubicBezTo>
                  <a:cubicBezTo>
                    <a:pt x="3521706" y="589280"/>
                    <a:pt x="3480645" y="591820"/>
                    <a:pt x="3441164" y="588010"/>
                  </a:cubicBezTo>
                  <a:cubicBezTo>
                    <a:pt x="3403263" y="584200"/>
                    <a:pt x="3362203" y="575310"/>
                    <a:pt x="3327459" y="562610"/>
                  </a:cubicBezTo>
                  <a:cubicBezTo>
                    <a:pt x="3292716" y="548640"/>
                    <a:pt x="3257973" y="530860"/>
                    <a:pt x="3229546" y="509270"/>
                  </a:cubicBezTo>
                  <a:cubicBezTo>
                    <a:pt x="3201120" y="487680"/>
                    <a:pt x="3175852" y="461010"/>
                    <a:pt x="3158481" y="433070"/>
                  </a:cubicBezTo>
                  <a:cubicBezTo>
                    <a:pt x="3139530" y="405130"/>
                    <a:pt x="3126896" y="373380"/>
                    <a:pt x="3120579" y="342900"/>
                  </a:cubicBezTo>
                  <a:cubicBezTo>
                    <a:pt x="3114262" y="312420"/>
                    <a:pt x="3114262" y="279400"/>
                    <a:pt x="3120579" y="247650"/>
                  </a:cubicBezTo>
                  <a:cubicBezTo>
                    <a:pt x="3126896" y="217170"/>
                    <a:pt x="3139530" y="185420"/>
                    <a:pt x="3158481" y="157480"/>
                  </a:cubicBezTo>
                  <a:cubicBezTo>
                    <a:pt x="3175852" y="130810"/>
                    <a:pt x="3201120" y="104140"/>
                    <a:pt x="3229546" y="82550"/>
                  </a:cubicBezTo>
                  <a:cubicBezTo>
                    <a:pt x="3257973" y="60960"/>
                    <a:pt x="3292716" y="41910"/>
                    <a:pt x="3327459" y="29210"/>
                  </a:cubicBezTo>
                  <a:cubicBezTo>
                    <a:pt x="3362203" y="15240"/>
                    <a:pt x="3403263" y="6350"/>
                    <a:pt x="3441164" y="3810"/>
                  </a:cubicBezTo>
                  <a:cubicBezTo>
                    <a:pt x="3480645" y="0"/>
                    <a:pt x="3521706" y="1270"/>
                    <a:pt x="3559608" y="8890"/>
                  </a:cubicBezTo>
                  <a:cubicBezTo>
                    <a:pt x="3597509" y="15240"/>
                    <a:pt x="3635411" y="27940"/>
                    <a:pt x="3668575" y="43180"/>
                  </a:cubicBezTo>
                  <a:cubicBezTo>
                    <a:pt x="3703319" y="59690"/>
                    <a:pt x="3734904" y="81280"/>
                    <a:pt x="3760171" y="105410"/>
                  </a:cubicBezTo>
                  <a:cubicBezTo>
                    <a:pt x="3783860" y="129540"/>
                    <a:pt x="3805969" y="157480"/>
                    <a:pt x="3820182" y="186690"/>
                  </a:cubicBezTo>
                  <a:cubicBezTo>
                    <a:pt x="3834396" y="215900"/>
                    <a:pt x="3843871" y="248920"/>
                    <a:pt x="3845450" y="279400"/>
                  </a:cubicBezTo>
                  <a:cubicBezTo>
                    <a:pt x="3848609" y="311150"/>
                    <a:pt x="3843871" y="344170"/>
                    <a:pt x="3832816" y="374650"/>
                  </a:cubicBezTo>
                  <a:cubicBezTo>
                    <a:pt x="3823341" y="403860"/>
                    <a:pt x="3804390" y="434340"/>
                    <a:pt x="3783860" y="461010"/>
                  </a:cubicBezTo>
                  <a:cubicBezTo>
                    <a:pt x="3761750" y="486410"/>
                    <a:pt x="3733324" y="510540"/>
                    <a:pt x="3701739" y="529590"/>
                  </a:cubicBezTo>
                  <a:cubicBezTo>
                    <a:pt x="3671734" y="548640"/>
                    <a:pt x="3633832" y="563880"/>
                    <a:pt x="3597509" y="574040"/>
                  </a:cubicBezTo>
                  <a:cubicBezTo>
                    <a:pt x="3561187" y="584200"/>
                    <a:pt x="3546974" y="585470"/>
                    <a:pt x="3480645" y="589280"/>
                  </a:cubicBezTo>
                  <a:cubicBezTo>
                    <a:pt x="3137950" y="609600"/>
                    <a:pt x="623800" y="629920"/>
                    <a:pt x="255837" y="554990"/>
                  </a:cubicBezTo>
                  <a:cubicBezTo>
                    <a:pt x="175295" y="538480"/>
                    <a:pt x="150028" y="516890"/>
                    <a:pt x="115284" y="495300"/>
                  </a:cubicBezTo>
                  <a:cubicBezTo>
                    <a:pt x="91596" y="480060"/>
                    <a:pt x="77382" y="464820"/>
                    <a:pt x="63169" y="447040"/>
                  </a:cubicBezTo>
                  <a:cubicBezTo>
                    <a:pt x="47377" y="429260"/>
                    <a:pt x="34743" y="414020"/>
                    <a:pt x="25268" y="389890"/>
                  </a:cubicBezTo>
                  <a:cubicBezTo>
                    <a:pt x="12634" y="356870"/>
                    <a:pt x="0" y="304800"/>
                    <a:pt x="6317" y="262890"/>
                  </a:cubicBezTo>
                  <a:cubicBezTo>
                    <a:pt x="12634" y="222250"/>
                    <a:pt x="41060" y="173990"/>
                    <a:pt x="63169" y="143510"/>
                  </a:cubicBezTo>
                  <a:cubicBezTo>
                    <a:pt x="78962" y="123190"/>
                    <a:pt x="91596" y="111760"/>
                    <a:pt x="115284" y="96520"/>
                  </a:cubicBezTo>
                  <a:cubicBezTo>
                    <a:pt x="150028" y="74930"/>
                    <a:pt x="214776" y="46990"/>
                    <a:pt x="255837" y="36830"/>
                  </a:cubicBezTo>
                  <a:cubicBezTo>
                    <a:pt x="285842" y="29210"/>
                    <a:pt x="336378" y="29210"/>
                    <a:pt x="336378" y="29210"/>
                  </a:cubicBezTo>
                </a:path>
              </a:pathLst>
            </a:custGeom>
            <a:solidFill>
              <a:srgbClr val="FBE6C5"/>
            </a:solidFill>
            <a:ln cap="sq">
              <a:noFill/>
              <a:prstDash val="solid"/>
              <a:miter/>
            </a:ln>
          </p:spPr>
        </p:sp>
      </p:grpSp>
      <p:sp>
        <p:nvSpPr>
          <p:cNvPr name="Freeform 4" id="4"/>
          <p:cNvSpPr/>
          <p:nvPr/>
        </p:nvSpPr>
        <p:spPr>
          <a:xfrm flipH="false" flipV="false" rot="0">
            <a:off x="2001050" y="2117224"/>
            <a:ext cx="14568707" cy="7557517"/>
          </a:xfrm>
          <a:custGeom>
            <a:avLst/>
            <a:gdLst/>
            <a:ahLst/>
            <a:cxnLst/>
            <a:rect r="r" b="b" t="t" l="l"/>
            <a:pathLst>
              <a:path h="7557517" w="14568707">
                <a:moveTo>
                  <a:pt x="0" y="0"/>
                </a:moveTo>
                <a:lnTo>
                  <a:pt x="14568707" y="0"/>
                </a:lnTo>
                <a:lnTo>
                  <a:pt x="14568707" y="7557517"/>
                </a:lnTo>
                <a:lnTo>
                  <a:pt x="0" y="7557517"/>
                </a:lnTo>
                <a:lnTo>
                  <a:pt x="0" y="0"/>
                </a:lnTo>
                <a:close/>
              </a:path>
            </a:pathLst>
          </a:custGeom>
          <a:blipFill>
            <a:blip r:embed="rId2"/>
            <a:stretch>
              <a:fillRect l="0" t="0" r="0" b="0"/>
            </a:stretch>
          </a:blipFill>
        </p:spPr>
      </p:sp>
      <p:sp>
        <p:nvSpPr>
          <p:cNvPr name="TextBox 5" id="5"/>
          <p:cNvSpPr txBox="true"/>
          <p:nvPr/>
        </p:nvSpPr>
        <p:spPr>
          <a:xfrm rot="0">
            <a:off x="8170109" y="573088"/>
            <a:ext cx="1947782"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III. MLD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7133703" y="0"/>
            <a:ext cx="4020595" cy="1344163"/>
            <a:chOff x="0" y="0"/>
            <a:chExt cx="2062727" cy="689610"/>
          </a:xfrm>
        </p:grpSpPr>
        <p:sp>
          <p:nvSpPr>
            <p:cNvPr name="Freeform 3" id="3"/>
            <p:cNvSpPr/>
            <p:nvPr/>
          </p:nvSpPr>
          <p:spPr>
            <a:xfrm flipH="false" flipV="false" rot="0">
              <a:off x="29561" y="49530"/>
              <a:ext cx="2001141" cy="629920"/>
            </a:xfrm>
            <a:custGeom>
              <a:avLst/>
              <a:gdLst/>
              <a:ahLst/>
              <a:cxnLst/>
              <a:rect r="r" b="b" t="t" l="l"/>
              <a:pathLst>
                <a:path h="629920" w="2001141">
                  <a:moveTo>
                    <a:pt x="174905" y="29210"/>
                  </a:moveTo>
                  <a:cubicBezTo>
                    <a:pt x="1844302" y="5080"/>
                    <a:pt x="1851692" y="7620"/>
                    <a:pt x="1870579" y="16510"/>
                  </a:cubicBezTo>
                  <a:cubicBezTo>
                    <a:pt x="1889465" y="26670"/>
                    <a:pt x="1909173" y="43180"/>
                    <a:pt x="1924775" y="62230"/>
                  </a:cubicBezTo>
                  <a:cubicBezTo>
                    <a:pt x="1941198" y="80010"/>
                    <a:pt x="1955978" y="104140"/>
                    <a:pt x="1967474" y="130810"/>
                  </a:cubicBezTo>
                  <a:cubicBezTo>
                    <a:pt x="1978971" y="156210"/>
                    <a:pt x="1988003" y="186690"/>
                    <a:pt x="1992930" y="217170"/>
                  </a:cubicBezTo>
                  <a:cubicBezTo>
                    <a:pt x="1998678" y="247650"/>
                    <a:pt x="2001142" y="280670"/>
                    <a:pt x="1999499" y="311150"/>
                  </a:cubicBezTo>
                  <a:cubicBezTo>
                    <a:pt x="1998678" y="342900"/>
                    <a:pt x="1993751" y="375920"/>
                    <a:pt x="1986361" y="403860"/>
                  </a:cubicBezTo>
                  <a:cubicBezTo>
                    <a:pt x="1978971" y="433070"/>
                    <a:pt x="1967474" y="462280"/>
                    <a:pt x="1955157" y="486410"/>
                  </a:cubicBezTo>
                  <a:cubicBezTo>
                    <a:pt x="1942019" y="509270"/>
                    <a:pt x="1925596" y="530860"/>
                    <a:pt x="1907530" y="547370"/>
                  </a:cubicBezTo>
                  <a:cubicBezTo>
                    <a:pt x="1890287" y="563880"/>
                    <a:pt x="1870579" y="576580"/>
                    <a:pt x="1850871" y="582930"/>
                  </a:cubicBezTo>
                  <a:cubicBezTo>
                    <a:pt x="1831164" y="589280"/>
                    <a:pt x="1809814" y="591820"/>
                    <a:pt x="1789285" y="588010"/>
                  </a:cubicBezTo>
                  <a:cubicBezTo>
                    <a:pt x="1769577" y="584200"/>
                    <a:pt x="1748228" y="575310"/>
                    <a:pt x="1730162" y="562610"/>
                  </a:cubicBezTo>
                  <a:cubicBezTo>
                    <a:pt x="1712097" y="548640"/>
                    <a:pt x="1694032" y="530860"/>
                    <a:pt x="1679251" y="509270"/>
                  </a:cubicBezTo>
                  <a:cubicBezTo>
                    <a:pt x="1664470" y="487680"/>
                    <a:pt x="1651332" y="461010"/>
                    <a:pt x="1642299" y="433070"/>
                  </a:cubicBezTo>
                  <a:cubicBezTo>
                    <a:pt x="1632445" y="405130"/>
                    <a:pt x="1625876" y="373380"/>
                    <a:pt x="1622592" y="342900"/>
                  </a:cubicBezTo>
                  <a:cubicBezTo>
                    <a:pt x="1619307" y="312420"/>
                    <a:pt x="1619307" y="279400"/>
                    <a:pt x="1622592" y="247650"/>
                  </a:cubicBezTo>
                  <a:cubicBezTo>
                    <a:pt x="1625876" y="217170"/>
                    <a:pt x="1632445" y="185420"/>
                    <a:pt x="1642299" y="157480"/>
                  </a:cubicBezTo>
                  <a:cubicBezTo>
                    <a:pt x="1651332" y="130810"/>
                    <a:pt x="1664470" y="104140"/>
                    <a:pt x="1679251" y="82550"/>
                  </a:cubicBezTo>
                  <a:cubicBezTo>
                    <a:pt x="1694032" y="60960"/>
                    <a:pt x="1712097" y="41910"/>
                    <a:pt x="1730162" y="29210"/>
                  </a:cubicBezTo>
                  <a:cubicBezTo>
                    <a:pt x="1748228" y="15240"/>
                    <a:pt x="1769577" y="6350"/>
                    <a:pt x="1789285" y="3810"/>
                  </a:cubicBezTo>
                  <a:cubicBezTo>
                    <a:pt x="1809814" y="0"/>
                    <a:pt x="1831164" y="1270"/>
                    <a:pt x="1850871" y="8890"/>
                  </a:cubicBezTo>
                  <a:cubicBezTo>
                    <a:pt x="1870579" y="15240"/>
                    <a:pt x="1890287" y="27940"/>
                    <a:pt x="1907530" y="43180"/>
                  </a:cubicBezTo>
                  <a:cubicBezTo>
                    <a:pt x="1925596" y="59690"/>
                    <a:pt x="1942019" y="81280"/>
                    <a:pt x="1955157" y="105410"/>
                  </a:cubicBezTo>
                  <a:cubicBezTo>
                    <a:pt x="1967474" y="129540"/>
                    <a:pt x="1978971" y="157480"/>
                    <a:pt x="1986361" y="186690"/>
                  </a:cubicBezTo>
                  <a:cubicBezTo>
                    <a:pt x="1993751" y="215900"/>
                    <a:pt x="1998678" y="248920"/>
                    <a:pt x="1999499" y="279400"/>
                  </a:cubicBezTo>
                  <a:cubicBezTo>
                    <a:pt x="2001142" y="311150"/>
                    <a:pt x="1998678" y="344170"/>
                    <a:pt x="1992930" y="374650"/>
                  </a:cubicBezTo>
                  <a:cubicBezTo>
                    <a:pt x="1988003" y="403860"/>
                    <a:pt x="1978149" y="434340"/>
                    <a:pt x="1967474" y="461010"/>
                  </a:cubicBezTo>
                  <a:cubicBezTo>
                    <a:pt x="1955978" y="486410"/>
                    <a:pt x="1941198" y="510540"/>
                    <a:pt x="1924775" y="529590"/>
                  </a:cubicBezTo>
                  <a:cubicBezTo>
                    <a:pt x="1909173" y="548640"/>
                    <a:pt x="1889465" y="563880"/>
                    <a:pt x="1870579" y="574040"/>
                  </a:cubicBezTo>
                  <a:cubicBezTo>
                    <a:pt x="1851692" y="584200"/>
                    <a:pt x="1844302" y="585470"/>
                    <a:pt x="1809814" y="589280"/>
                  </a:cubicBezTo>
                  <a:cubicBezTo>
                    <a:pt x="1631624" y="609600"/>
                    <a:pt x="324354" y="629920"/>
                    <a:pt x="133027" y="554990"/>
                  </a:cubicBezTo>
                  <a:cubicBezTo>
                    <a:pt x="91148" y="538480"/>
                    <a:pt x="78010" y="516890"/>
                    <a:pt x="59944" y="495300"/>
                  </a:cubicBezTo>
                  <a:cubicBezTo>
                    <a:pt x="47627" y="480060"/>
                    <a:pt x="40237" y="464820"/>
                    <a:pt x="32846" y="447040"/>
                  </a:cubicBezTo>
                  <a:cubicBezTo>
                    <a:pt x="24635" y="429260"/>
                    <a:pt x="18066" y="414020"/>
                    <a:pt x="13139" y="389890"/>
                  </a:cubicBezTo>
                  <a:cubicBezTo>
                    <a:pt x="6570" y="356870"/>
                    <a:pt x="0" y="304800"/>
                    <a:pt x="3285" y="262890"/>
                  </a:cubicBezTo>
                  <a:cubicBezTo>
                    <a:pt x="6570" y="222250"/>
                    <a:pt x="21350" y="173990"/>
                    <a:pt x="32846" y="143510"/>
                  </a:cubicBezTo>
                  <a:cubicBezTo>
                    <a:pt x="41058" y="123190"/>
                    <a:pt x="47627" y="111760"/>
                    <a:pt x="59944" y="96520"/>
                  </a:cubicBezTo>
                  <a:cubicBezTo>
                    <a:pt x="78010" y="74930"/>
                    <a:pt x="111677" y="46990"/>
                    <a:pt x="133027" y="36830"/>
                  </a:cubicBezTo>
                  <a:cubicBezTo>
                    <a:pt x="148628" y="29210"/>
                    <a:pt x="174905" y="29210"/>
                    <a:pt x="174905" y="29210"/>
                  </a:cubicBezTo>
                </a:path>
              </a:pathLst>
            </a:custGeom>
            <a:solidFill>
              <a:srgbClr val="FBE6C5"/>
            </a:solidFill>
            <a:ln cap="sq">
              <a:noFill/>
              <a:prstDash val="solid"/>
              <a:miter/>
            </a:ln>
          </p:spPr>
        </p:sp>
      </p:grpSp>
      <p:sp>
        <p:nvSpPr>
          <p:cNvPr name="Freeform 4" id="4"/>
          <p:cNvSpPr/>
          <p:nvPr/>
        </p:nvSpPr>
        <p:spPr>
          <a:xfrm flipH="false" flipV="false" rot="0">
            <a:off x="2751830" y="1064784"/>
            <a:ext cx="12784339" cy="5048079"/>
          </a:xfrm>
          <a:custGeom>
            <a:avLst/>
            <a:gdLst/>
            <a:ahLst/>
            <a:cxnLst/>
            <a:rect r="r" b="b" t="t" l="l"/>
            <a:pathLst>
              <a:path h="5048079" w="12784339">
                <a:moveTo>
                  <a:pt x="0" y="0"/>
                </a:moveTo>
                <a:lnTo>
                  <a:pt x="12784340" y="0"/>
                </a:lnTo>
                <a:lnTo>
                  <a:pt x="12784340" y="5048079"/>
                </a:lnTo>
                <a:lnTo>
                  <a:pt x="0" y="5048079"/>
                </a:lnTo>
                <a:lnTo>
                  <a:pt x="0" y="0"/>
                </a:lnTo>
                <a:close/>
              </a:path>
            </a:pathLst>
          </a:custGeom>
          <a:blipFill>
            <a:blip r:embed="rId2"/>
            <a:stretch>
              <a:fillRect l="-2579" t="-33962" r="0" b="-150"/>
            </a:stretch>
          </a:blipFill>
        </p:spPr>
      </p:sp>
      <p:sp>
        <p:nvSpPr>
          <p:cNvPr name="Freeform 5" id="5"/>
          <p:cNvSpPr/>
          <p:nvPr/>
        </p:nvSpPr>
        <p:spPr>
          <a:xfrm flipH="false" flipV="false" rot="0">
            <a:off x="2751830" y="6060941"/>
            <a:ext cx="12784339" cy="4226059"/>
          </a:xfrm>
          <a:custGeom>
            <a:avLst/>
            <a:gdLst/>
            <a:ahLst/>
            <a:cxnLst/>
            <a:rect r="r" b="b" t="t" l="l"/>
            <a:pathLst>
              <a:path h="4226059" w="12784339">
                <a:moveTo>
                  <a:pt x="0" y="0"/>
                </a:moveTo>
                <a:lnTo>
                  <a:pt x="12784340" y="0"/>
                </a:lnTo>
                <a:lnTo>
                  <a:pt x="12784340" y="4226059"/>
                </a:lnTo>
                <a:lnTo>
                  <a:pt x="0" y="4226059"/>
                </a:lnTo>
                <a:lnTo>
                  <a:pt x="0" y="0"/>
                </a:lnTo>
                <a:close/>
              </a:path>
            </a:pathLst>
          </a:custGeom>
          <a:blipFill>
            <a:blip r:embed="rId3"/>
            <a:stretch>
              <a:fillRect l="-2037" t="-41272" r="-2527" b="-2258"/>
            </a:stretch>
          </a:blipFill>
        </p:spPr>
      </p:sp>
      <p:sp>
        <p:nvSpPr>
          <p:cNvPr name="TextBox 6" id="6"/>
          <p:cNvSpPr txBox="true"/>
          <p:nvPr/>
        </p:nvSpPr>
        <p:spPr>
          <a:xfrm rot="0">
            <a:off x="7725602" y="229759"/>
            <a:ext cx="2413565"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IV. JIRA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7133703" y="0"/>
            <a:ext cx="4020595" cy="1344163"/>
            <a:chOff x="0" y="0"/>
            <a:chExt cx="2062727" cy="689610"/>
          </a:xfrm>
        </p:grpSpPr>
        <p:sp>
          <p:nvSpPr>
            <p:cNvPr name="Freeform 3" id="3"/>
            <p:cNvSpPr/>
            <p:nvPr/>
          </p:nvSpPr>
          <p:spPr>
            <a:xfrm flipH="false" flipV="false" rot="0">
              <a:off x="29561" y="49530"/>
              <a:ext cx="2001141" cy="629920"/>
            </a:xfrm>
            <a:custGeom>
              <a:avLst/>
              <a:gdLst/>
              <a:ahLst/>
              <a:cxnLst/>
              <a:rect r="r" b="b" t="t" l="l"/>
              <a:pathLst>
                <a:path h="629920" w="2001141">
                  <a:moveTo>
                    <a:pt x="174905" y="29210"/>
                  </a:moveTo>
                  <a:cubicBezTo>
                    <a:pt x="1844302" y="5080"/>
                    <a:pt x="1851692" y="7620"/>
                    <a:pt x="1870579" y="16510"/>
                  </a:cubicBezTo>
                  <a:cubicBezTo>
                    <a:pt x="1889465" y="26670"/>
                    <a:pt x="1909173" y="43180"/>
                    <a:pt x="1924775" y="62230"/>
                  </a:cubicBezTo>
                  <a:cubicBezTo>
                    <a:pt x="1941198" y="80010"/>
                    <a:pt x="1955978" y="104140"/>
                    <a:pt x="1967474" y="130810"/>
                  </a:cubicBezTo>
                  <a:cubicBezTo>
                    <a:pt x="1978971" y="156210"/>
                    <a:pt x="1988003" y="186690"/>
                    <a:pt x="1992930" y="217170"/>
                  </a:cubicBezTo>
                  <a:cubicBezTo>
                    <a:pt x="1998678" y="247650"/>
                    <a:pt x="2001142" y="280670"/>
                    <a:pt x="1999499" y="311150"/>
                  </a:cubicBezTo>
                  <a:cubicBezTo>
                    <a:pt x="1998678" y="342900"/>
                    <a:pt x="1993751" y="375920"/>
                    <a:pt x="1986361" y="403860"/>
                  </a:cubicBezTo>
                  <a:cubicBezTo>
                    <a:pt x="1978971" y="433070"/>
                    <a:pt x="1967474" y="462280"/>
                    <a:pt x="1955157" y="486410"/>
                  </a:cubicBezTo>
                  <a:cubicBezTo>
                    <a:pt x="1942019" y="509270"/>
                    <a:pt x="1925596" y="530860"/>
                    <a:pt x="1907530" y="547370"/>
                  </a:cubicBezTo>
                  <a:cubicBezTo>
                    <a:pt x="1890287" y="563880"/>
                    <a:pt x="1870579" y="576580"/>
                    <a:pt x="1850871" y="582930"/>
                  </a:cubicBezTo>
                  <a:cubicBezTo>
                    <a:pt x="1831164" y="589280"/>
                    <a:pt x="1809814" y="591820"/>
                    <a:pt x="1789285" y="588010"/>
                  </a:cubicBezTo>
                  <a:cubicBezTo>
                    <a:pt x="1769577" y="584200"/>
                    <a:pt x="1748228" y="575310"/>
                    <a:pt x="1730162" y="562610"/>
                  </a:cubicBezTo>
                  <a:cubicBezTo>
                    <a:pt x="1712097" y="548640"/>
                    <a:pt x="1694032" y="530860"/>
                    <a:pt x="1679251" y="509270"/>
                  </a:cubicBezTo>
                  <a:cubicBezTo>
                    <a:pt x="1664470" y="487680"/>
                    <a:pt x="1651332" y="461010"/>
                    <a:pt x="1642299" y="433070"/>
                  </a:cubicBezTo>
                  <a:cubicBezTo>
                    <a:pt x="1632445" y="405130"/>
                    <a:pt x="1625876" y="373380"/>
                    <a:pt x="1622592" y="342900"/>
                  </a:cubicBezTo>
                  <a:cubicBezTo>
                    <a:pt x="1619307" y="312420"/>
                    <a:pt x="1619307" y="279400"/>
                    <a:pt x="1622592" y="247650"/>
                  </a:cubicBezTo>
                  <a:cubicBezTo>
                    <a:pt x="1625876" y="217170"/>
                    <a:pt x="1632445" y="185420"/>
                    <a:pt x="1642299" y="157480"/>
                  </a:cubicBezTo>
                  <a:cubicBezTo>
                    <a:pt x="1651332" y="130810"/>
                    <a:pt x="1664470" y="104140"/>
                    <a:pt x="1679251" y="82550"/>
                  </a:cubicBezTo>
                  <a:cubicBezTo>
                    <a:pt x="1694032" y="60960"/>
                    <a:pt x="1712097" y="41910"/>
                    <a:pt x="1730162" y="29210"/>
                  </a:cubicBezTo>
                  <a:cubicBezTo>
                    <a:pt x="1748228" y="15240"/>
                    <a:pt x="1769577" y="6350"/>
                    <a:pt x="1789285" y="3810"/>
                  </a:cubicBezTo>
                  <a:cubicBezTo>
                    <a:pt x="1809814" y="0"/>
                    <a:pt x="1831164" y="1270"/>
                    <a:pt x="1850871" y="8890"/>
                  </a:cubicBezTo>
                  <a:cubicBezTo>
                    <a:pt x="1870579" y="15240"/>
                    <a:pt x="1890287" y="27940"/>
                    <a:pt x="1907530" y="43180"/>
                  </a:cubicBezTo>
                  <a:cubicBezTo>
                    <a:pt x="1925596" y="59690"/>
                    <a:pt x="1942019" y="81280"/>
                    <a:pt x="1955157" y="105410"/>
                  </a:cubicBezTo>
                  <a:cubicBezTo>
                    <a:pt x="1967474" y="129540"/>
                    <a:pt x="1978971" y="157480"/>
                    <a:pt x="1986361" y="186690"/>
                  </a:cubicBezTo>
                  <a:cubicBezTo>
                    <a:pt x="1993751" y="215900"/>
                    <a:pt x="1998678" y="248920"/>
                    <a:pt x="1999499" y="279400"/>
                  </a:cubicBezTo>
                  <a:cubicBezTo>
                    <a:pt x="2001142" y="311150"/>
                    <a:pt x="1998678" y="344170"/>
                    <a:pt x="1992930" y="374650"/>
                  </a:cubicBezTo>
                  <a:cubicBezTo>
                    <a:pt x="1988003" y="403860"/>
                    <a:pt x="1978149" y="434340"/>
                    <a:pt x="1967474" y="461010"/>
                  </a:cubicBezTo>
                  <a:cubicBezTo>
                    <a:pt x="1955978" y="486410"/>
                    <a:pt x="1941198" y="510540"/>
                    <a:pt x="1924775" y="529590"/>
                  </a:cubicBezTo>
                  <a:cubicBezTo>
                    <a:pt x="1909173" y="548640"/>
                    <a:pt x="1889465" y="563880"/>
                    <a:pt x="1870579" y="574040"/>
                  </a:cubicBezTo>
                  <a:cubicBezTo>
                    <a:pt x="1851692" y="584200"/>
                    <a:pt x="1844302" y="585470"/>
                    <a:pt x="1809814" y="589280"/>
                  </a:cubicBezTo>
                  <a:cubicBezTo>
                    <a:pt x="1631624" y="609600"/>
                    <a:pt x="324354" y="629920"/>
                    <a:pt x="133027" y="554990"/>
                  </a:cubicBezTo>
                  <a:cubicBezTo>
                    <a:pt x="91148" y="538480"/>
                    <a:pt x="78010" y="516890"/>
                    <a:pt x="59944" y="495300"/>
                  </a:cubicBezTo>
                  <a:cubicBezTo>
                    <a:pt x="47627" y="480060"/>
                    <a:pt x="40237" y="464820"/>
                    <a:pt x="32846" y="447040"/>
                  </a:cubicBezTo>
                  <a:cubicBezTo>
                    <a:pt x="24635" y="429260"/>
                    <a:pt x="18066" y="414020"/>
                    <a:pt x="13139" y="389890"/>
                  </a:cubicBezTo>
                  <a:cubicBezTo>
                    <a:pt x="6570" y="356870"/>
                    <a:pt x="0" y="304800"/>
                    <a:pt x="3285" y="262890"/>
                  </a:cubicBezTo>
                  <a:cubicBezTo>
                    <a:pt x="6570" y="222250"/>
                    <a:pt x="21350" y="173990"/>
                    <a:pt x="32846" y="143510"/>
                  </a:cubicBezTo>
                  <a:cubicBezTo>
                    <a:pt x="41058" y="123190"/>
                    <a:pt x="47627" y="111760"/>
                    <a:pt x="59944" y="96520"/>
                  </a:cubicBezTo>
                  <a:cubicBezTo>
                    <a:pt x="78010" y="74930"/>
                    <a:pt x="111677" y="46990"/>
                    <a:pt x="133027" y="36830"/>
                  </a:cubicBezTo>
                  <a:cubicBezTo>
                    <a:pt x="148628" y="29210"/>
                    <a:pt x="174905" y="29210"/>
                    <a:pt x="174905" y="29210"/>
                  </a:cubicBezTo>
                </a:path>
              </a:pathLst>
            </a:custGeom>
            <a:solidFill>
              <a:srgbClr val="FBE6C5"/>
            </a:solidFill>
            <a:ln cap="sq">
              <a:noFill/>
              <a:prstDash val="solid"/>
              <a:miter/>
            </a:ln>
          </p:spPr>
        </p:sp>
      </p:grpSp>
      <p:sp>
        <p:nvSpPr>
          <p:cNvPr name="Freeform 4" id="4"/>
          <p:cNvSpPr/>
          <p:nvPr/>
        </p:nvSpPr>
        <p:spPr>
          <a:xfrm flipH="false" flipV="false" rot="0">
            <a:off x="0" y="1463040"/>
            <a:ext cx="18288000" cy="7360920"/>
          </a:xfrm>
          <a:custGeom>
            <a:avLst/>
            <a:gdLst/>
            <a:ahLst/>
            <a:cxnLst/>
            <a:rect r="r" b="b" t="t" l="l"/>
            <a:pathLst>
              <a:path h="7360920" w="18288000">
                <a:moveTo>
                  <a:pt x="0" y="0"/>
                </a:moveTo>
                <a:lnTo>
                  <a:pt x="18288000" y="0"/>
                </a:lnTo>
                <a:lnTo>
                  <a:pt x="18288000" y="7360920"/>
                </a:lnTo>
                <a:lnTo>
                  <a:pt x="0" y="7360920"/>
                </a:lnTo>
                <a:lnTo>
                  <a:pt x="0" y="0"/>
                </a:lnTo>
                <a:close/>
              </a:path>
            </a:pathLst>
          </a:custGeom>
          <a:blipFill>
            <a:blip r:embed="rId2"/>
            <a:stretch>
              <a:fillRect l="0" t="0" r="0" b="0"/>
            </a:stretch>
          </a:blipFill>
        </p:spPr>
      </p:sp>
      <p:sp>
        <p:nvSpPr>
          <p:cNvPr name="TextBox 5" id="5"/>
          <p:cNvSpPr txBox="true"/>
          <p:nvPr/>
        </p:nvSpPr>
        <p:spPr>
          <a:xfrm rot="0">
            <a:off x="7725602" y="229759"/>
            <a:ext cx="2413565"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V.FIGMA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7133703" y="0"/>
            <a:ext cx="4020595" cy="1344163"/>
            <a:chOff x="0" y="0"/>
            <a:chExt cx="2062727" cy="689610"/>
          </a:xfrm>
        </p:grpSpPr>
        <p:sp>
          <p:nvSpPr>
            <p:cNvPr name="Freeform 3" id="3"/>
            <p:cNvSpPr/>
            <p:nvPr/>
          </p:nvSpPr>
          <p:spPr>
            <a:xfrm flipH="false" flipV="false" rot="0">
              <a:off x="29561" y="49530"/>
              <a:ext cx="2001141" cy="629920"/>
            </a:xfrm>
            <a:custGeom>
              <a:avLst/>
              <a:gdLst/>
              <a:ahLst/>
              <a:cxnLst/>
              <a:rect r="r" b="b" t="t" l="l"/>
              <a:pathLst>
                <a:path h="629920" w="2001141">
                  <a:moveTo>
                    <a:pt x="174905" y="29210"/>
                  </a:moveTo>
                  <a:cubicBezTo>
                    <a:pt x="1844302" y="5080"/>
                    <a:pt x="1851692" y="7620"/>
                    <a:pt x="1870579" y="16510"/>
                  </a:cubicBezTo>
                  <a:cubicBezTo>
                    <a:pt x="1889465" y="26670"/>
                    <a:pt x="1909173" y="43180"/>
                    <a:pt x="1924775" y="62230"/>
                  </a:cubicBezTo>
                  <a:cubicBezTo>
                    <a:pt x="1941198" y="80010"/>
                    <a:pt x="1955978" y="104140"/>
                    <a:pt x="1967474" y="130810"/>
                  </a:cubicBezTo>
                  <a:cubicBezTo>
                    <a:pt x="1978971" y="156210"/>
                    <a:pt x="1988003" y="186690"/>
                    <a:pt x="1992930" y="217170"/>
                  </a:cubicBezTo>
                  <a:cubicBezTo>
                    <a:pt x="1998678" y="247650"/>
                    <a:pt x="2001142" y="280670"/>
                    <a:pt x="1999499" y="311150"/>
                  </a:cubicBezTo>
                  <a:cubicBezTo>
                    <a:pt x="1998678" y="342900"/>
                    <a:pt x="1993751" y="375920"/>
                    <a:pt x="1986361" y="403860"/>
                  </a:cubicBezTo>
                  <a:cubicBezTo>
                    <a:pt x="1978971" y="433070"/>
                    <a:pt x="1967474" y="462280"/>
                    <a:pt x="1955157" y="486410"/>
                  </a:cubicBezTo>
                  <a:cubicBezTo>
                    <a:pt x="1942019" y="509270"/>
                    <a:pt x="1925596" y="530860"/>
                    <a:pt x="1907530" y="547370"/>
                  </a:cubicBezTo>
                  <a:cubicBezTo>
                    <a:pt x="1890287" y="563880"/>
                    <a:pt x="1870579" y="576580"/>
                    <a:pt x="1850871" y="582930"/>
                  </a:cubicBezTo>
                  <a:cubicBezTo>
                    <a:pt x="1831164" y="589280"/>
                    <a:pt x="1809814" y="591820"/>
                    <a:pt x="1789285" y="588010"/>
                  </a:cubicBezTo>
                  <a:cubicBezTo>
                    <a:pt x="1769577" y="584200"/>
                    <a:pt x="1748228" y="575310"/>
                    <a:pt x="1730162" y="562610"/>
                  </a:cubicBezTo>
                  <a:cubicBezTo>
                    <a:pt x="1712097" y="548640"/>
                    <a:pt x="1694032" y="530860"/>
                    <a:pt x="1679251" y="509270"/>
                  </a:cubicBezTo>
                  <a:cubicBezTo>
                    <a:pt x="1664470" y="487680"/>
                    <a:pt x="1651332" y="461010"/>
                    <a:pt x="1642299" y="433070"/>
                  </a:cubicBezTo>
                  <a:cubicBezTo>
                    <a:pt x="1632445" y="405130"/>
                    <a:pt x="1625876" y="373380"/>
                    <a:pt x="1622592" y="342900"/>
                  </a:cubicBezTo>
                  <a:cubicBezTo>
                    <a:pt x="1619307" y="312420"/>
                    <a:pt x="1619307" y="279400"/>
                    <a:pt x="1622592" y="247650"/>
                  </a:cubicBezTo>
                  <a:cubicBezTo>
                    <a:pt x="1625876" y="217170"/>
                    <a:pt x="1632445" y="185420"/>
                    <a:pt x="1642299" y="157480"/>
                  </a:cubicBezTo>
                  <a:cubicBezTo>
                    <a:pt x="1651332" y="130810"/>
                    <a:pt x="1664470" y="104140"/>
                    <a:pt x="1679251" y="82550"/>
                  </a:cubicBezTo>
                  <a:cubicBezTo>
                    <a:pt x="1694032" y="60960"/>
                    <a:pt x="1712097" y="41910"/>
                    <a:pt x="1730162" y="29210"/>
                  </a:cubicBezTo>
                  <a:cubicBezTo>
                    <a:pt x="1748228" y="15240"/>
                    <a:pt x="1769577" y="6350"/>
                    <a:pt x="1789285" y="3810"/>
                  </a:cubicBezTo>
                  <a:cubicBezTo>
                    <a:pt x="1809814" y="0"/>
                    <a:pt x="1831164" y="1270"/>
                    <a:pt x="1850871" y="8890"/>
                  </a:cubicBezTo>
                  <a:cubicBezTo>
                    <a:pt x="1870579" y="15240"/>
                    <a:pt x="1890287" y="27940"/>
                    <a:pt x="1907530" y="43180"/>
                  </a:cubicBezTo>
                  <a:cubicBezTo>
                    <a:pt x="1925596" y="59690"/>
                    <a:pt x="1942019" y="81280"/>
                    <a:pt x="1955157" y="105410"/>
                  </a:cubicBezTo>
                  <a:cubicBezTo>
                    <a:pt x="1967474" y="129540"/>
                    <a:pt x="1978971" y="157480"/>
                    <a:pt x="1986361" y="186690"/>
                  </a:cubicBezTo>
                  <a:cubicBezTo>
                    <a:pt x="1993751" y="215900"/>
                    <a:pt x="1998678" y="248920"/>
                    <a:pt x="1999499" y="279400"/>
                  </a:cubicBezTo>
                  <a:cubicBezTo>
                    <a:pt x="2001142" y="311150"/>
                    <a:pt x="1998678" y="344170"/>
                    <a:pt x="1992930" y="374650"/>
                  </a:cubicBezTo>
                  <a:cubicBezTo>
                    <a:pt x="1988003" y="403860"/>
                    <a:pt x="1978149" y="434340"/>
                    <a:pt x="1967474" y="461010"/>
                  </a:cubicBezTo>
                  <a:cubicBezTo>
                    <a:pt x="1955978" y="486410"/>
                    <a:pt x="1941198" y="510540"/>
                    <a:pt x="1924775" y="529590"/>
                  </a:cubicBezTo>
                  <a:cubicBezTo>
                    <a:pt x="1909173" y="548640"/>
                    <a:pt x="1889465" y="563880"/>
                    <a:pt x="1870579" y="574040"/>
                  </a:cubicBezTo>
                  <a:cubicBezTo>
                    <a:pt x="1851692" y="584200"/>
                    <a:pt x="1844302" y="585470"/>
                    <a:pt x="1809814" y="589280"/>
                  </a:cubicBezTo>
                  <a:cubicBezTo>
                    <a:pt x="1631624" y="609600"/>
                    <a:pt x="324354" y="629920"/>
                    <a:pt x="133027" y="554990"/>
                  </a:cubicBezTo>
                  <a:cubicBezTo>
                    <a:pt x="91148" y="538480"/>
                    <a:pt x="78010" y="516890"/>
                    <a:pt x="59944" y="495300"/>
                  </a:cubicBezTo>
                  <a:cubicBezTo>
                    <a:pt x="47627" y="480060"/>
                    <a:pt x="40237" y="464820"/>
                    <a:pt x="32846" y="447040"/>
                  </a:cubicBezTo>
                  <a:cubicBezTo>
                    <a:pt x="24635" y="429260"/>
                    <a:pt x="18066" y="414020"/>
                    <a:pt x="13139" y="389890"/>
                  </a:cubicBezTo>
                  <a:cubicBezTo>
                    <a:pt x="6570" y="356870"/>
                    <a:pt x="0" y="304800"/>
                    <a:pt x="3285" y="262890"/>
                  </a:cubicBezTo>
                  <a:cubicBezTo>
                    <a:pt x="6570" y="222250"/>
                    <a:pt x="21350" y="173990"/>
                    <a:pt x="32846" y="143510"/>
                  </a:cubicBezTo>
                  <a:cubicBezTo>
                    <a:pt x="41058" y="123190"/>
                    <a:pt x="47627" y="111760"/>
                    <a:pt x="59944" y="96520"/>
                  </a:cubicBezTo>
                  <a:cubicBezTo>
                    <a:pt x="78010" y="74930"/>
                    <a:pt x="111677" y="46990"/>
                    <a:pt x="133027" y="36830"/>
                  </a:cubicBezTo>
                  <a:cubicBezTo>
                    <a:pt x="148628" y="29210"/>
                    <a:pt x="174905" y="29210"/>
                    <a:pt x="174905" y="29210"/>
                  </a:cubicBezTo>
                </a:path>
              </a:pathLst>
            </a:custGeom>
            <a:solidFill>
              <a:srgbClr val="FBE6C5"/>
            </a:solidFill>
            <a:ln cap="sq">
              <a:noFill/>
              <a:prstDash val="solid"/>
              <a:miter/>
            </a:ln>
          </p:spPr>
        </p:sp>
      </p:grpSp>
      <p:sp>
        <p:nvSpPr>
          <p:cNvPr name="Freeform 4" id="4"/>
          <p:cNvSpPr/>
          <p:nvPr/>
        </p:nvSpPr>
        <p:spPr>
          <a:xfrm flipH="false" flipV="false" rot="0">
            <a:off x="0" y="1344163"/>
            <a:ext cx="18288000" cy="8023860"/>
          </a:xfrm>
          <a:custGeom>
            <a:avLst/>
            <a:gdLst/>
            <a:ahLst/>
            <a:cxnLst/>
            <a:rect r="r" b="b" t="t" l="l"/>
            <a:pathLst>
              <a:path h="8023860" w="18288000">
                <a:moveTo>
                  <a:pt x="0" y="0"/>
                </a:moveTo>
                <a:lnTo>
                  <a:pt x="18288000" y="0"/>
                </a:lnTo>
                <a:lnTo>
                  <a:pt x="18288000" y="8023860"/>
                </a:lnTo>
                <a:lnTo>
                  <a:pt x="0" y="8023860"/>
                </a:lnTo>
                <a:lnTo>
                  <a:pt x="0" y="0"/>
                </a:lnTo>
                <a:close/>
              </a:path>
            </a:pathLst>
          </a:custGeom>
          <a:blipFill>
            <a:blip r:embed="rId2"/>
            <a:stretch>
              <a:fillRect l="0" t="0" r="0" b="0"/>
            </a:stretch>
          </a:blipFill>
        </p:spPr>
      </p:sp>
      <p:sp>
        <p:nvSpPr>
          <p:cNvPr name="TextBox 5" id="5"/>
          <p:cNvSpPr txBox="true"/>
          <p:nvPr/>
        </p:nvSpPr>
        <p:spPr>
          <a:xfrm rot="0">
            <a:off x="7725602" y="229759"/>
            <a:ext cx="2413565" cy="835025"/>
          </a:xfrm>
          <a:prstGeom prst="rect">
            <a:avLst/>
          </a:prstGeom>
        </p:spPr>
        <p:txBody>
          <a:bodyPr anchor="t" rtlCol="false" tIns="0" lIns="0" bIns="0" rIns="0">
            <a:spAutoFit/>
          </a:bodyPr>
          <a:lstStyle/>
          <a:p>
            <a:pPr algn="r">
              <a:lnSpc>
                <a:spcPts val="6100"/>
              </a:lnSpc>
            </a:pPr>
            <a:r>
              <a:rPr lang="en-US" sz="5000">
                <a:solidFill>
                  <a:srgbClr val="FFFFFF"/>
                </a:solidFill>
                <a:latin typeface="Scripter"/>
                <a:ea typeface="Scripter"/>
                <a:cs typeface="Scripter"/>
                <a:sym typeface="Scripter"/>
              </a:rPr>
              <a:t>VI.GITHUB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349342">
            <a:off x="12413832" y="-21777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3" id="3"/>
          <p:cNvSpPr/>
          <p:nvPr/>
        </p:nvSpPr>
        <p:spPr>
          <a:xfrm flipH="false" flipV="false" rot="0">
            <a:off x="13701922" y="5633169"/>
            <a:ext cx="5653420" cy="5499236"/>
          </a:xfrm>
          <a:custGeom>
            <a:avLst/>
            <a:gdLst/>
            <a:ahLst/>
            <a:cxnLst/>
            <a:rect r="r" b="b" t="t" l="l"/>
            <a:pathLst>
              <a:path h="5499236" w="5653420">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921797">
            <a:off x="-2255956" y="330300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5" id="5"/>
          <p:cNvSpPr/>
          <p:nvPr/>
        </p:nvSpPr>
        <p:spPr>
          <a:xfrm flipH="false" flipV="false" rot="0">
            <a:off x="321466" y="4488603"/>
            <a:ext cx="2393579" cy="2289132"/>
          </a:xfrm>
          <a:custGeom>
            <a:avLst/>
            <a:gdLst/>
            <a:ahLst/>
            <a:cxnLst/>
            <a:rect r="r" b="b" t="t" l="l"/>
            <a:pathLst>
              <a:path h="2289132" w="2393579">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58620" y="-1175166"/>
            <a:ext cx="5704814" cy="5704814"/>
          </a:xfrm>
          <a:custGeom>
            <a:avLst/>
            <a:gdLst/>
            <a:ahLst/>
            <a:cxnLst/>
            <a:rect r="r" b="b" t="t" l="l"/>
            <a:pathLst>
              <a:path h="5704814" w="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522491">
            <a:off x="4040546" y="-380160"/>
            <a:ext cx="2299939" cy="2057400"/>
          </a:xfrm>
          <a:custGeom>
            <a:avLst/>
            <a:gdLst/>
            <a:ahLst/>
            <a:cxnLst/>
            <a:rect r="r" b="b" t="t" l="l"/>
            <a:pathLst>
              <a:path h="2057400" w="2299939">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358577" y="8527122"/>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9472419">
            <a:off x="2498738" y="4254318"/>
            <a:ext cx="831323" cy="1054563"/>
          </a:xfrm>
          <a:custGeom>
            <a:avLst/>
            <a:gdLst/>
            <a:ahLst/>
            <a:cxnLst/>
            <a:rect r="r" b="b" t="t" l="l"/>
            <a:pathLst>
              <a:path h="1054563" w="83132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l="0" t="-55654" r="-120730" b="0"/>
            </a:stretch>
          </a:blipFill>
        </p:spPr>
      </p:sp>
      <p:sp>
        <p:nvSpPr>
          <p:cNvPr name="Freeform 10" id="10"/>
          <p:cNvSpPr/>
          <p:nvPr/>
        </p:nvSpPr>
        <p:spPr>
          <a:xfrm flipH="false" flipV="false" rot="0">
            <a:off x="14921011" y="648540"/>
            <a:ext cx="1334956" cy="2390842"/>
          </a:xfrm>
          <a:custGeom>
            <a:avLst/>
            <a:gdLst/>
            <a:ahLst/>
            <a:cxnLst/>
            <a:rect r="r" b="b" t="t" l="l"/>
            <a:pathLst>
              <a:path h="2390842" w="1334956">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l="0" t="0" r="-270309" b="0"/>
            </a:stretch>
          </a:blipFill>
        </p:spPr>
      </p:sp>
      <p:sp>
        <p:nvSpPr>
          <p:cNvPr name="Freeform 11" id="11"/>
          <p:cNvSpPr/>
          <p:nvPr/>
        </p:nvSpPr>
        <p:spPr>
          <a:xfrm flipH="false" flipV="false" rot="0">
            <a:off x="15909544" y="2697323"/>
            <a:ext cx="2699511" cy="2729285"/>
          </a:xfrm>
          <a:custGeom>
            <a:avLst/>
            <a:gdLst/>
            <a:ahLst/>
            <a:cxnLst/>
            <a:rect r="r" b="b" t="t" l="l"/>
            <a:pathLst>
              <a:path h="2729285" w="2699511">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144217" y="6760418"/>
            <a:ext cx="1141655" cy="1314766"/>
          </a:xfrm>
          <a:custGeom>
            <a:avLst/>
            <a:gdLst/>
            <a:ahLst/>
            <a:cxnLst/>
            <a:rect r="r" b="b" t="t" l="l"/>
            <a:pathLst>
              <a:path h="1314766" w="1141655">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sp>
        <p:nvSpPr>
          <p:cNvPr name="Freeform 13" id="13"/>
          <p:cNvSpPr/>
          <p:nvPr/>
        </p:nvSpPr>
        <p:spPr>
          <a:xfrm flipH="false" flipV="false" rot="0">
            <a:off x="1293253" y="6956534"/>
            <a:ext cx="801067" cy="922533"/>
          </a:xfrm>
          <a:custGeom>
            <a:avLst/>
            <a:gdLst/>
            <a:ahLst/>
            <a:cxnLst/>
            <a:rect r="r" b="b" t="t" l="l"/>
            <a:pathLst>
              <a:path h="922533" w="801067">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grpSp>
        <p:nvGrpSpPr>
          <p:cNvPr name="Group 14" id="14"/>
          <p:cNvGrpSpPr/>
          <p:nvPr/>
        </p:nvGrpSpPr>
        <p:grpSpPr>
          <a:xfrm rot="0">
            <a:off x="5000625" y="4924425"/>
            <a:ext cx="8243888" cy="1152525"/>
            <a:chOff x="0" y="0"/>
            <a:chExt cx="10991850" cy="1536700"/>
          </a:xfrm>
        </p:grpSpPr>
        <p:sp>
          <p:nvSpPr>
            <p:cNvPr name="Freeform 15" id="15"/>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name="Group 16" id="16"/>
          <p:cNvGrpSpPr/>
          <p:nvPr/>
        </p:nvGrpSpPr>
        <p:grpSpPr>
          <a:xfrm rot="0">
            <a:off x="5252085" y="3727133"/>
            <a:ext cx="686752" cy="580072"/>
            <a:chOff x="0" y="0"/>
            <a:chExt cx="915670" cy="773430"/>
          </a:xfrm>
        </p:grpSpPr>
        <p:sp>
          <p:nvSpPr>
            <p:cNvPr name="Freeform 17" id="17"/>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18" id="18"/>
          <p:cNvGrpSpPr/>
          <p:nvPr/>
        </p:nvGrpSpPr>
        <p:grpSpPr>
          <a:xfrm rot="0">
            <a:off x="5309235" y="4247197"/>
            <a:ext cx="471488" cy="263842"/>
            <a:chOff x="0" y="0"/>
            <a:chExt cx="628650" cy="351790"/>
          </a:xfrm>
        </p:grpSpPr>
        <p:sp>
          <p:nvSpPr>
            <p:cNvPr name="Freeform 19" id="19"/>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20" id="20"/>
          <p:cNvGrpSpPr/>
          <p:nvPr/>
        </p:nvGrpSpPr>
        <p:grpSpPr>
          <a:xfrm rot="0">
            <a:off x="5840730" y="3665220"/>
            <a:ext cx="362903" cy="501968"/>
            <a:chOff x="0" y="0"/>
            <a:chExt cx="483870" cy="669290"/>
          </a:xfrm>
        </p:grpSpPr>
        <p:sp>
          <p:nvSpPr>
            <p:cNvPr name="Freeform 21" id="21"/>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22" id="22"/>
          <p:cNvGrpSpPr/>
          <p:nvPr/>
        </p:nvGrpSpPr>
        <p:grpSpPr>
          <a:xfrm rot="0">
            <a:off x="12255818" y="3704272"/>
            <a:ext cx="756285" cy="708660"/>
            <a:chOff x="0" y="0"/>
            <a:chExt cx="1008380" cy="944880"/>
          </a:xfrm>
        </p:grpSpPr>
        <p:sp>
          <p:nvSpPr>
            <p:cNvPr name="Freeform 23" id="23"/>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24" id="24"/>
          <p:cNvGrpSpPr/>
          <p:nvPr/>
        </p:nvGrpSpPr>
        <p:grpSpPr>
          <a:xfrm rot="0">
            <a:off x="12053888" y="3801428"/>
            <a:ext cx="332422" cy="461010"/>
            <a:chOff x="0" y="0"/>
            <a:chExt cx="443230" cy="614680"/>
          </a:xfrm>
        </p:grpSpPr>
        <p:sp>
          <p:nvSpPr>
            <p:cNvPr name="Freeform 25" id="25"/>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26" id="26"/>
          <p:cNvGrpSpPr/>
          <p:nvPr/>
        </p:nvGrpSpPr>
        <p:grpSpPr>
          <a:xfrm rot="0">
            <a:off x="12420600" y="4276725"/>
            <a:ext cx="525780" cy="295275"/>
            <a:chOff x="0" y="0"/>
            <a:chExt cx="701040" cy="393700"/>
          </a:xfrm>
        </p:grpSpPr>
        <p:sp>
          <p:nvSpPr>
            <p:cNvPr name="Freeform 27" id="27"/>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grpSp>
        <p:nvGrpSpPr>
          <p:cNvPr name="Group 28" id="28"/>
          <p:cNvGrpSpPr/>
          <p:nvPr/>
        </p:nvGrpSpPr>
        <p:grpSpPr>
          <a:xfrm rot="0">
            <a:off x="3940492" y="7671435"/>
            <a:ext cx="2636520" cy="1761173"/>
            <a:chOff x="0" y="0"/>
            <a:chExt cx="3515360" cy="2348230"/>
          </a:xfrm>
        </p:grpSpPr>
        <p:sp>
          <p:nvSpPr>
            <p:cNvPr name="Freeform 29" id="29"/>
            <p:cNvSpPr/>
            <p:nvPr/>
          </p:nvSpPr>
          <p:spPr>
            <a:xfrm flipH="false" flipV="false" rot="0">
              <a:off x="34290" y="45720"/>
              <a:ext cx="3432810" cy="2255520"/>
            </a:xfrm>
            <a:custGeom>
              <a:avLst/>
              <a:gdLst/>
              <a:ahLst/>
              <a:cxnLst/>
              <a:rect r="r" b="b" t="t" l="l"/>
              <a:pathLst>
                <a:path h="2255520" w="343281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name="Group 30" id="30"/>
          <p:cNvGrpSpPr/>
          <p:nvPr/>
        </p:nvGrpSpPr>
        <p:grpSpPr>
          <a:xfrm rot="0">
            <a:off x="6527482" y="8878252"/>
            <a:ext cx="184785" cy="184785"/>
            <a:chOff x="0" y="0"/>
            <a:chExt cx="246380" cy="246380"/>
          </a:xfrm>
        </p:grpSpPr>
        <p:sp>
          <p:nvSpPr>
            <p:cNvPr name="Freeform 31" id="31"/>
            <p:cNvSpPr/>
            <p:nvPr/>
          </p:nvSpPr>
          <p:spPr>
            <a:xfrm flipH="false" flipV="false" rot="0">
              <a:off x="45720" y="49530"/>
              <a:ext cx="147320" cy="153670"/>
            </a:xfrm>
            <a:custGeom>
              <a:avLst/>
              <a:gdLst/>
              <a:ahLst/>
              <a:cxnLst/>
              <a:rect r="r" b="b" t="t" l="l"/>
              <a:pathLst>
                <a:path h="153670" w="14732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name="Group 32" id="32"/>
          <p:cNvGrpSpPr/>
          <p:nvPr/>
        </p:nvGrpSpPr>
        <p:grpSpPr>
          <a:xfrm rot="0">
            <a:off x="10968990" y="572452"/>
            <a:ext cx="3232785" cy="935355"/>
            <a:chOff x="0" y="0"/>
            <a:chExt cx="4310380" cy="1247140"/>
          </a:xfrm>
        </p:grpSpPr>
        <p:sp>
          <p:nvSpPr>
            <p:cNvPr name="Freeform 33" id="33"/>
            <p:cNvSpPr/>
            <p:nvPr/>
          </p:nvSpPr>
          <p:spPr>
            <a:xfrm flipH="false" flipV="false" rot="0">
              <a:off x="48260" y="36830"/>
              <a:ext cx="4211320" cy="1163320"/>
            </a:xfrm>
            <a:custGeom>
              <a:avLst/>
              <a:gdLst/>
              <a:ahLst/>
              <a:cxnLst/>
              <a:rect r="r" b="b" t="t" l="l"/>
              <a:pathLst>
                <a:path h="1163320" w="4211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name="Group 34" id="34"/>
          <p:cNvGrpSpPr/>
          <p:nvPr/>
        </p:nvGrpSpPr>
        <p:grpSpPr>
          <a:xfrm rot="0">
            <a:off x="14282738" y="993457"/>
            <a:ext cx="182880" cy="189548"/>
            <a:chOff x="0" y="0"/>
            <a:chExt cx="243840" cy="252730"/>
          </a:xfrm>
        </p:grpSpPr>
        <p:sp>
          <p:nvSpPr>
            <p:cNvPr name="Freeform 35" id="35"/>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name="TextBox 36" id="36"/>
          <p:cNvSpPr txBox="true"/>
          <p:nvPr/>
        </p:nvSpPr>
        <p:spPr>
          <a:xfrm rot="0">
            <a:off x="4817366" y="4041963"/>
            <a:ext cx="8194736" cy="2246778"/>
          </a:xfrm>
          <a:prstGeom prst="rect">
            <a:avLst/>
          </a:prstGeom>
        </p:spPr>
        <p:txBody>
          <a:bodyPr anchor="t" rtlCol="false" tIns="0" lIns="0" bIns="0" rIns="0">
            <a:spAutoFit/>
          </a:bodyPr>
          <a:lstStyle/>
          <a:p>
            <a:pPr algn="ctr">
              <a:lnSpc>
                <a:spcPts val="17386"/>
              </a:lnSpc>
            </a:pPr>
            <a:r>
              <a:rPr lang="en-US" sz="12419">
                <a:solidFill>
                  <a:srgbClr val="FFFFFF"/>
                </a:solidFill>
                <a:latin typeface="Scripter"/>
                <a:ea typeface="Scripter"/>
                <a:cs typeface="Scripter"/>
                <a:sym typeface="Scripter"/>
              </a:rPr>
              <a:t>BUDGET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6921797">
            <a:off x="6735906" y="-635401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grpSp>
        <p:nvGrpSpPr>
          <p:cNvPr name="Group 3" id="3"/>
          <p:cNvGrpSpPr/>
          <p:nvPr/>
        </p:nvGrpSpPr>
        <p:grpSpPr>
          <a:xfrm rot="0">
            <a:off x="5690528" y="534035"/>
            <a:ext cx="5750892" cy="989329"/>
            <a:chOff x="0" y="0"/>
            <a:chExt cx="8799830" cy="1513840"/>
          </a:xfrm>
        </p:grpSpPr>
        <p:sp>
          <p:nvSpPr>
            <p:cNvPr name="Freeform 4" id="4"/>
            <p:cNvSpPr/>
            <p:nvPr/>
          </p:nvSpPr>
          <p:spPr>
            <a:xfrm flipH="false" flipV="false" rot="0">
              <a:off x="46990" y="6350"/>
              <a:ext cx="8707120" cy="1502410"/>
            </a:xfrm>
            <a:custGeom>
              <a:avLst/>
              <a:gdLst/>
              <a:ahLst/>
              <a:cxnLst/>
              <a:rect r="r" b="b" t="t" l="l"/>
              <a:pathLst>
                <a:path h="1502410" w="8707120">
                  <a:moveTo>
                    <a:pt x="8065770" y="1390650"/>
                  </a:moveTo>
                  <a:cubicBezTo>
                    <a:pt x="6727190" y="1361440"/>
                    <a:pt x="6617970" y="1360170"/>
                    <a:pt x="6257290" y="1363980"/>
                  </a:cubicBezTo>
                  <a:cubicBezTo>
                    <a:pt x="5267960" y="1371600"/>
                    <a:pt x="1328420" y="1502410"/>
                    <a:pt x="708660" y="1456690"/>
                  </a:cubicBezTo>
                  <a:cubicBezTo>
                    <a:pt x="582930" y="1447800"/>
                    <a:pt x="554990" y="1443990"/>
                    <a:pt x="483870" y="1419860"/>
                  </a:cubicBezTo>
                  <a:cubicBezTo>
                    <a:pt x="412750" y="1395730"/>
                    <a:pt x="341630" y="1358900"/>
                    <a:pt x="281940" y="1313180"/>
                  </a:cubicBezTo>
                  <a:cubicBezTo>
                    <a:pt x="222250" y="1267460"/>
                    <a:pt x="166370" y="1209040"/>
                    <a:pt x="124460" y="1146810"/>
                  </a:cubicBezTo>
                  <a:cubicBezTo>
                    <a:pt x="82550" y="1084580"/>
                    <a:pt x="48260" y="1012190"/>
                    <a:pt x="29210" y="939800"/>
                  </a:cubicBezTo>
                  <a:cubicBezTo>
                    <a:pt x="8890" y="867410"/>
                    <a:pt x="0" y="787400"/>
                    <a:pt x="3810" y="712470"/>
                  </a:cubicBezTo>
                  <a:cubicBezTo>
                    <a:pt x="7620" y="637540"/>
                    <a:pt x="25400" y="558800"/>
                    <a:pt x="53340" y="488950"/>
                  </a:cubicBezTo>
                  <a:cubicBezTo>
                    <a:pt x="81280" y="419100"/>
                    <a:pt x="121920" y="350520"/>
                    <a:pt x="171450" y="293370"/>
                  </a:cubicBezTo>
                  <a:cubicBezTo>
                    <a:pt x="219710" y="236220"/>
                    <a:pt x="280670" y="184150"/>
                    <a:pt x="345440" y="146050"/>
                  </a:cubicBezTo>
                  <a:cubicBezTo>
                    <a:pt x="408940" y="106680"/>
                    <a:pt x="483870" y="77470"/>
                    <a:pt x="557530" y="60960"/>
                  </a:cubicBezTo>
                  <a:cubicBezTo>
                    <a:pt x="631190" y="45720"/>
                    <a:pt x="711200" y="40640"/>
                    <a:pt x="784860" y="49530"/>
                  </a:cubicBezTo>
                  <a:cubicBezTo>
                    <a:pt x="859790" y="57150"/>
                    <a:pt x="937260" y="78740"/>
                    <a:pt x="1005840" y="110490"/>
                  </a:cubicBezTo>
                  <a:cubicBezTo>
                    <a:pt x="1073150" y="142240"/>
                    <a:pt x="1140460" y="186690"/>
                    <a:pt x="1195070" y="238760"/>
                  </a:cubicBezTo>
                  <a:cubicBezTo>
                    <a:pt x="1249680" y="289560"/>
                    <a:pt x="1297940" y="354330"/>
                    <a:pt x="1332230" y="420370"/>
                  </a:cubicBezTo>
                  <a:cubicBezTo>
                    <a:pt x="1367790" y="486410"/>
                    <a:pt x="1393190" y="562610"/>
                    <a:pt x="1405890" y="636270"/>
                  </a:cubicBezTo>
                  <a:cubicBezTo>
                    <a:pt x="1417320" y="711200"/>
                    <a:pt x="1417320" y="791210"/>
                    <a:pt x="1405890" y="864870"/>
                  </a:cubicBezTo>
                  <a:cubicBezTo>
                    <a:pt x="1393190" y="939800"/>
                    <a:pt x="1367790" y="1014730"/>
                    <a:pt x="1332230" y="1082040"/>
                  </a:cubicBezTo>
                  <a:cubicBezTo>
                    <a:pt x="1297940" y="1148080"/>
                    <a:pt x="1248410" y="1211580"/>
                    <a:pt x="1193800" y="1263650"/>
                  </a:cubicBezTo>
                  <a:cubicBezTo>
                    <a:pt x="1140460" y="1315720"/>
                    <a:pt x="1073150" y="1360170"/>
                    <a:pt x="1005840" y="1391920"/>
                  </a:cubicBezTo>
                  <a:cubicBezTo>
                    <a:pt x="937260" y="1423670"/>
                    <a:pt x="859790" y="1443990"/>
                    <a:pt x="784860" y="1452880"/>
                  </a:cubicBezTo>
                  <a:cubicBezTo>
                    <a:pt x="709930" y="1460500"/>
                    <a:pt x="629920" y="1456690"/>
                    <a:pt x="557530" y="1440180"/>
                  </a:cubicBezTo>
                  <a:cubicBezTo>
                    <a:pt x="483870" y="1423670"/>
                    <a:pt x="408940" y="1394460"/>
                    <a:pt x="345440" y="1355090"/>
                  </a:cubicBezTo>
                  <a:cubicBezTo>
                    <a:pt x="280670" y="1316990"/>
                    <a:pt x="219710" y="1264920"/>
                    <a:pt x="171450" y="1207770"/>
                  </a:cubicBezTo>
                  <a:cubicBezTo>
                    <a:pt x="121920" y="1150620"/>
                    <a:pt x="81280" y="1082040"/>
                    <a:pt x="53340" y="1012190"/>
                  </a:cubicBezTo>
                  <a:cubicBezTo>
                    <a:pt x="25400" y="942340"/>
                    <a:pt x="7620" y="863600"/>
                    <a:pt x="3810" y="788670"/>
                  </a:cubicBezTo>
                  <a:cubicBezTo>
                    <a:pt x="0" y="713740"/>
                    <a:pt x="8890" y="633730"/>
                    <a:pt x="29210" y="561340"/>
                  </a:cubicBezTo>
                  <a:cubicBezTo>
                    <a:pt x="49530" y="488950"/>
                    <a:pt x="82550" y="416560"/>
                    <a:pt x="124460" y="354330"/>
                  </a:cubicBezTo>
                  <a:cubicBezTo>
                    <a:pt x="166370" y="292100"/>
                    <a:pt x="222250" y="233680"/>
                    <a:pt x="281940" y="189230"/>
                  </a:cubicBezTo>
                  <a:cubicBezTo>
                    <a:pt x="341630" y="143510"/>
                    <a:pt x="412750" y="105410"/>
                    <a:pt x="483870" y="81280"/>
                  </a:cubicBezTo>
                  <a:cubicBezTo>
                    <a:pt x="554990" y="57150"/>
                    <a:pt x="582930" y="54610"/>
                    <a:pt x="708660" y="44450"/>
                  </a:cubicBezTo>
                  <a:cubicBezTo>
                    <a:pt x="1328420" y="0"/>
                    <a:pt x="5267960" y="130810"/>
                    <a:pt x="6257290" y="138430"/>
                  </a:cubicBezTo>
                  <a:cubicBezTo>
                    <a:pt x="6617970" y="140970"/>
                    <a:pt x="6727190" y="140970"/>
                    <a:pt x="6996430" y="137160"/>
                  </a:cubicBezTo>
                  <a:cubicBezTo>
                    <a:pt x="7320280" y="133350"/>
                    <a:pt x="7870190" y="101600"/>
                    <a:pt x="8065770" y="110490"/>
                  </a:cubicBezTo>
                  <a:cubicBezTo>
                    <a:pt x="8140700" y="114300"/>
                    <a:pt x="8169910" y="116840"/>
                    <a:pt x="8219440" y="129540"/>
                  </a:cubicBezTo>
                  <a:cubicBezTo>
                    <a:pt x="8268970" y="142240"/>
                    <a:pt x="8318500" y="160020"/>
                    <a:pt x="8362950" y="184150"/>
                  </a:cubicBezTo>
                  <a:cubicBezTo>
                    <a:pt x="8408670" y="208280"/>
                    <a:pt x="8451850" y="237490"/>
                    <a:pt x="8489950" y="271780"/>
                  </a:cubicBezTo>
                  <a:cubicBezTo>
                    <a:pt x="8528050" y="306070"/>
                    <a:pt x="8563610" y="345440"/>
                    <a:pt x="8592820" y="387350"/>
                  </a:cubicBezTo>
                  <a:cubicBezTo>
                    <a:pt x="8622030" y="429260"/>
                    <a:pt x="8646160" y="476250"/>
                    <a:pt x="8663940" y="524510"/>
                  </a:cubicBezTo>
                  <a:cubicBezTo>
                    <a:pt x="8682990" y="571500"/>
                    <a:pt x="8695690" y="623570"/>
                    <a:pt x="8700770" y="673100"/>
                  </a:cubicBezTo>
                  <a:cubicBezTo>
                    <a:pt x="8707120" y="723900"/>
                    <a:pt x="8707120" y="777240"/>
                    <a:pt x="8700770" y="828040"/>
                  </a:cubicBezTo>
                  <a:cubicBezTo>
                    <a:pt x="8695690" y="878840"/>
                    <a:pt x="8682990" y="929640"/>
                    <a:pt x="8663940" y="977900"/>
                  </a:cubicBezTo>
                  <a:cubicBezTo>
                    <a:pt x="8646160" y="1024890"/>
                    <a:pt x="8622030" y="1071880"/>
                    <a:pt x="8592820" y="1113790"/>
                  </a:cubicBezTo>
                  <a:cubicBezTo>
                    <a:pt x="8563610" y="1155700"/>
                    <a:pt x="8528050" y="1196340"/>
                    <a:pt x="8489950" y="1229360"/>
                  </a:cubicBezTo>
                  <a:cubicBezTo>
                    <a:pt x="8451850" y="1263650"/>
                    <a:pt x="8408670" y="1294130"/>
                    <a:pt x="8362950" y="1316990"/>
                  </a:cubicBezTo>
                  <a:cubicBezTo>
                    <a:pt x="8318500" y="1341120"/>
                    <a:pt x="8268970" y="1360170"/>
                    <a:pt x="8219440" y="1371600"/>
                  </a:cubicBezTo>
                  <a:cubicBezTo>
                    <a:pt x="8169910" y="1384300"/>
                    <a:pt x="8065770" y="1390650"/>
                    <a:pt x="8065770" y="1390650"/>
                  </a:cubicBezTo>
                </a:path>
              </a:pathLst>
            </a:custGeom>
            <a:solidFill>
              <a:srgbClr val="FBE6C5"/>
            </a:solidFill>
            <a:ln cap="sq">
              <a:noFill/>
              <a:prstDash val="solid"/>
              <a:miter/>
            </a:ln>
          </p:spPr>
        </p:sp>
      </p:grpSp>
      <p:sp>
        <p:nvSpPr>
          <p:cNvPr name="Freeform 5" id="5"/>
          <p:cNvSpPr/>
          <p:nvPr/>
        </p:nvSpPr>
        <p:spPr>
          <a:xfrm flipH="false" flipV="false" rot="0">
            <a:off x="0" y="1982462"/>
            <a:ext cx="18288000" cy="6322077"/>
          </a:xfrm>
          <a:custGeom>
            <a:avLst/>
            <a:gdLst/>
            <a:ahLst/>
            <a:cxnLst/>
            <a:rect r="r" b="b" t="t" l="l"/>
            <a:pathLst>
              <a:path h="6322077" w="18288000">
                <a:moveTo>
                  <a:pt x="0" y="0"/>
                </a:moveTo>
                <a:lnTo>
                  <a:pt x="18288000" y="0"/>
                </a:lnTo>
                <a:lnTo>
                  <a:pt x="18288000" y="6322076"/>
                </a:lnTo>
                <a:lnTo>
                  <a:pt x="0" y="6322076"/>
                </a:lnTo>
                <a:lnTo>
                  <a:pt x="0" y="0"/>
                </a:lnTo>
                <a:close/>
              </a:path>
            </a:pathLst>
          </a:custGeom>
          <a:blipFill>
            <a:blip r:embed="rId3"/>
            <a:stretch>
              <a:fillRect l="0" t="0" r="0" b="0"/>
            </a:stretch>
          </a:blipFill>
        </p:spPr>
      </p:sp>
      <p:sp>
        <p:nvSpPr>
          <p:cNvPr name="TextBox 6" id="6"/>
          <p:cNvSpPr txBox="true"/>
          <p:nvPr/>
        </p:nvSpPr>
        <p:spPr>
          <a:xfrm rot="0">
            <a:off x="6281241" y="19257"/>
            <a:ext cx="4569465" cy="1876012"/>
          </a:xfrm>
          <a:prstGeom prst="rect">
            <a:avLst/>
          </a:prstGeom>
        </p:spPr>
        <p:txBody>
          <a:bodyPr anchor="t" rtlCol="false" tIns="0" lIns="0" bIns="0" rIns="0">
            <a:spAutoFit/>
          </a:bodyPr>
          <a:lstStyle/>
          <a:p>
            <a:pPr algn="l">
              <a:lnSpc>
                <a:spcPts val="13923"/>
              </a:lnSpc>
            </a:pPr>
            <a:r>
              <a:rPr lang="en-US" sz="11412">
                <a:solidFill>
                  <a:srgbClr val="FFFFFF"/>
                </a:solidFill>
                <a:latin typeface="Scripter"/>
                <a:ea typeface="Scripter"/>
                <a:cs typeface="Scripter"/>
                <a:sym typeface="Scripter"/>
              </a:rPr>
              <a:t>BUDGET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349342">
            <a:off x="12413832" y="-21777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3" id="3"/>
          <p:cNvSpPr/>
          <p:nvPr/>
        </p:nvSpPr>
        <p:spPr>
          <a:xfrm flipH="false" flipV="false" rot="0">
            <a:off x="13701922" y="5633169"/>
            <a:ext cx="5653420" cy="5499236"/>
          </a:xfrm>
          <a:custGeom>
            <a:avLst/>
            <a:gdLst/>
            <a:ahLst/>
            <a:cxnLst/>
            <a:rect r="r" b="b" t="t" l="l"/>
            <a:pathLst>
              <a:path h="5499236" w="5653420">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84319" y="6265276"/>
            <a:ext cx="8243888" cy="1152525"/>
            <a:chOff x="0" y="0"/>
            <a:chExt cx="10991850" cy="1536700"/>
          </a:xfrm>
        </p:grpSpPr>
        <p:sp>
          <p:nvSpPr>
            <p:cNvPr name="Freeform 5" id="5"/>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sp>
        <p:nvSpPr>
          <p:cNvPr name="Freeform 6" id="6"/>
          <p:cNvSpPr/>
          <p:nvPr/>
        </p:nvSpPr>
        <p:spPr>
          <a:xfrm flipH="false" flipV="false" rot="-6921797">
            <a:off x="-2255956" y="330300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7" id="7"/>
          <p:cNvSpPr/>
          <p:nvPr/>
        </p:nvSpPr>
        <p:spPr>
          <a:xfrm flipH="false" flipV="false" rot="0">
            <a:off x="321466" y="4488603"/>
            <a:ext cx="2393579" cy="2289132"/>
          </a:xfrm>
          <a:custGeom>
            <a:avLst/>
            <a:gdLst/>
            <a:ahLst/>
            <a:cxnLst/>
            <a:rect r="r" b="b" t="t" l="l"/>
            <a:pathLst>
              <a:path h="2289132" w="2393579">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58620" y="-1175166"/>
            <a:ext cx="5704814" cy="5704814"/>
          </a:xfrm>
          <a:custGeom>
            <a:avLst/>
            <a:gdLst/>
            <a:ahLst/>
            <a:cxnLst/>
            <a:rect r="r" b="b" t="t" l="l"/>
            <a:pathLst>
              <a:path h="5704814" w="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522491">
            <a:off x="4040546" y="-380160"/>
            <a:ext cx="2299939" cy="2057400"/>
          </a:xfrm>
          <a:custGeom>
            <a:avLst/>
            <a:gdLst/>
            <a:ahLst/>
            <a:cxnLst/>
            <a:rect r="r" b="b" t="t" l="l"/>
            <a:pathLst>
              <a:path h="2057400" w="2299939">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58577" y="8527122"/>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9472419">
            <a:off x="2498738" y="4254318"/>
            <a:ext cx="831323" cy="1054563"/>
          </a:xfrm>
          <a:custGeom>
            <a:avLst/>
            <a:gdLst/>
            <a:ahLst/>
            <a:cxnLst/>
            <a:rect r="r" b="b" t="t" l="l"/>
            <a:pathLst>
              <a:path h="1054563" w="83132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l="0" t="-55654" r="-120730" b="0"/>
            </a:stretch>
          </a:blipFill>
        </p:spPr>
      </p:sp>
      <p:sp>
        <p:nvSpPr>
          <p:cNvPr name="Freeform 12" id="12"/>
          <p:cNvSpPr/>
          <p:nvPr/>
        </p:nvSpPr>
        <p:spPr>
          <a:xfrm flipH="false" flipV="false" rot="0">
            <a:off x="14921011" y="648540"/>
            <a:ext cx="1334956" cy="2390842"/>
          </a:xfrm>
          <a:custGeom>
            <a:avLst/>
            <a:gdLst/>
            <a:ahLst/>
            <a:cxnLst/>
            <a:rect r="r" b="b" t="t" l="l"/>
            <a:pathLst>
              <a:path h="2390842" w="1334956">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l="0" t="0" r="-270309" b="0"/>
            </a:stretch>
          </a:blipFill>
        </p:spPr>
      </p:sp>
      <p:sp>
        <p:nvSpPr>
          <p:cNvPr name="Freeform 13" id="13"/>
          <p:cNvSpPr/>
          <p:nvPr/>
        </p:nvSpPr>
        <p:spPr>
          <a:xfrm flipH="false" flipV="false" rot="0">
            <a:off x="15909544" y="2697323"/>
            <a:ext cx="2699511" cy="2729285"/>
          </a:xfrm>
          <a:custGeom>
            <a:avLst/>
            <a:gdLst/>
            <a:ahLst/>
            <a:cxnLst/>
            <a:rect r="r" b="b" t="t" l="l"/>
            <a:pathLst>
              <a:path h="2729285" w="2699511">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2144217" y="6760418"/>
            <a:ext cx="1141655" cy="1314766"/>
          </a:xfrm>
          <a:custGeom>
            <a:avLst/>
            <a:gdLst/>
            <a:ahLst/>
            <a:cxnLst/>
            <a:rect r="r" b="b" t="t" l="l"/>
            <a:pathLst>
              <a:path h="1314766" w="1141655">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sp>
        <p:nvSpPr>
          <p:cNvPr name="Freeform 15" id="15"/>
          <p:cNvSpPr/>
          <p:nvPr/>
        </p:nvSpPr>
        <p:spPr>
          <a:xfrm flipH="false" flipV="false" rot="0">
            <a:off x="1293253" y="6956534"/>
            <a:ext cx="801067" cy="922533"/>
          </a:xfrm>
          <a:custGeom>
            <a:avLst/>
            <a:gdLst/>
            <a:ahLst/>
            <a:cxnLst/>
            <a:rect r="r" b="b" t="t" l="l"/>
            <a:pathLst>
              <a:path h="922533" w="801067">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grpSp>
        <p:nvGrpSpPr>
          <p:cNvPr name="Group 16" id="16"/>
          <p:cNvGrpSpPr/>
          <p:nvPr/>
        </p:nvGrpSpPr>
        <p:grpSpPr>
          <a:xfrm rot="0">
            <a:off x="4784319" y="4205337"/>
            <a:ext cx="8243888" cy="1152525"/>
            <a:chOff x="0" y="0"/>
            <a:chExt cx="10991850" cy="1536700"/>
          </a:xfrm>
        </p:grpSpPr>
        <p:sp>
          <p:nvSpPr>
            <p:cNvPr name="Freeform 17" id="17"/>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name="Group 18" id="18"/>
          <p:cNvGrpSpPr/>
          <p:nvPr/>
        </p:nvGrpSpPr>
        <p:grpSpPr>
          <a:xfrm rot="0">
            <a:off x="5000625" y="2824639"/>
            <a:ext cx="686752" cy="580072"/>
            <a:chOff x="0" y="0"/>
            <a:chExt cx="915670" cy="773430"/>
          </a:xfrm>
        </p:grpSpPr>
        <p:sp>
          <p:nvSpPr>
            <p:cNvPr name="Freeform 19" id="19"/>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20" id="20"/>
          <p:cNvGrpSpPr/>
          <p:nvPr/>
        </p:nvGrpSpPr>
        <p:grpSpPr>
          <a:xfrm rot="0">
            <a:off x="5057775" y="3344704"/>
            <a:ext cx="471488" cy="263842"/>
            <a:chOff x="0" y="0"/>
            <a:chExt cx="628650" cy="351790"/>
          </a:xfrm>
        </p:grpSpPr>
        <p:sp>
          <p:nvSpPr>
            <p:cNvPr name="Freeform 21" id="21"/>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22" id="22"/>
          <p:cNvGrpSpPr/>
          <p:nvPr/>
        </p:nvGrpSpPr>
        <p:grpSpPr>
          <a:xfrm rot="0">
            <a:off x="5589270" y="2762726"/>
            <a:ext cx="362903" cy="501968"/>
            <a:chOff x="0" y="0"/>
            <a:chExt cx="483870" cy="669290"/>
          </a:xfrm>
        </p:grpSpPr>
        <p:sp>
          <p:nvSpPr>
            <p:cNvPr name="Freeform 23" id="23"/>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24" id="24"/>
          <p:cNvGrpSpPr/>
          <p:nvPr/>
        </p:nvGrpSpPr>
        <p:grpSpPr>
          <a:xfrm rot="0">
            <a:off x="12004357" y="2801779"/>
            <a:ext cx="756285" cy="708660"/>
            <a:chOff x="0" y="0"/>
            <a:chExt cx="1008380" cy="944880"/>
          </a:xfrm>
        </p:grpSpPr>
        <p:sp>
          <p:nvSpPr>
            <p:cNvPr name="Freeform 25" id="25"/>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26" id="26"/>
          <p:cNvGrpSpPr/>
          <p:nvPr/>
        </p:nvGrpSpPr>
        <p:grpSpPr>
          <a:xfrm rot="0">
            <a:off x="11802428" y="2898934"/>
            <a:ext cx="332422" cy="461010"/>
            <a:chOff x="0" y="0"/>
            <a:chExt cx="443230" cy="614680"/>
          </a:xfrm>
        </p:grpSpPr>
        <p:sp>
          <p:nvSpPr>
            <p:cNvPr name="Freeform 27" id="27"/>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28" id="28"/>
          <p:cNvGrpSpPr/>
          <p:nvPr/>
        </p:nvGrpSpPr>
        <p:grpSpPr>
          <a:xfrm rot="0">
            <a:off x="12169140" y="3374231"/>
            <a:ext cx="525780" cy="295275"/>
            <a:chOff x="0" y="0"/>
            <a:chExt cx="701040" cy="393700"/>
          </a:xfrm>
        </p:grpSpPr>
        <p:sp>
          <p:nvSpPr>
            <p:cNvPr name="Freeform 29" id="29"/>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grpSp>
        <p:nvGrpSpPr>
          <p:cNvPr name="Group 30" id="30"/>
          <p:cNvGrpSpPr/>
          <p:nvPr/>
        </p:nvGrpSpPr>
        <p:grpSpPr>
          <a:xfrm rot="0">
            <a:off x="3940492" y="7671435"/>
            <a:ext cx="2636520" cy="1761173"/>
            <a:chOff x="0" y="0"/>
            <a:chExt cx="3515360" cy="2348230"/>
          </a:xfrm>
        </p:grpSpPr>
        <p:sp>
          <p:nvSpPr>
            <p:cNvPr name="Freeform 31" id="31"/>
            <p:cNvSpPr/>
            <p:nvPr/>
          </p:nvSpPr>
          <p:spPr>
            <a:xfrm flipH="false" flipV="false" rot="0">
              <a:off x="34290" y="45720"/>
              <a:ext cx="3432810" cy="2255520"/>
            </a:xfrm>
            <a:custGeom>
              <a:avLst/>
              <a:gdLst/>
              <a:ahLst/>
              <a:cxnLst/>
              <a:rect r="r" b="b" t="t" l="l"/>
              <a:pathLst>
                <a:path h="2255520" w="343281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name="Group 32" id="32"/>
          <p:cNvGrpSpPr/>
          <p:nvPr/>
        </p:nvGrpSpPr>
        <p:grpSpPr>
          <a:xfrm rot="0">
            <a:off x="6527482" y="8878252"/>
            <a:ext cx="184785" cy="184785"/>
            <a:chOff x="0" y="0"/>
            <a:chExt cx="246380" cy="246380"/>
          </a:xfrm>
        </p:grpSpPr>
        <p:sp>
          <p:nvSpPr>
            <p:cNvPr name="Freeform 33" id="33"/>
            <p:cNvSpPr/>
            <p:nvPr/>
          </p:nvSpPr>
          <p:spPr>
            <a:xfrm flipH="false" flipV="false" rot="0">
              <a:off x="45720" y="49530"/>
              <a:ext cx="147320" cy="153670"/>
            </a:xfrm>
            <a:custGeom>
              <a:avLst/>
              <a:gdLst/>
              <a:ahLst/>
              <a:cxnLst/>
              <a:rect r="r" b="b" t="t" l="l"/>
              <a:pathLst>
                <a:path h="153670" w="14732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name="Group 34" id="34"/>
          <p:cNvGrpSpPr/>
          <p:nvPr/>
        </p:nvGrpSpPr>
        <p:grpSpPr>
          <a:xfrm rot="0">
            <a:off x="10968990" y="572452"/>
            <a:ext cx="3232785" cy="935355"/>
            <a:chOff x="0" y="0"/>
            <a:chExt cx="4310380" cy="1247140"/>
          </a:xfrm>
        </p:grpSpPr>
        <p:sp>
          <p:nvSpPr>
            <p:cNvPr name="Freeform 35" id="35"/>
            <p:cNvSpPr/>
            <p:nvPr/>
          </p:nvSpPr>
          <p:spPr>
            <a:xfrm flipH="false" flipV="false" rot="0">
              <a:off x="48260" y="36830"/>
              <a:ext cx="4211320" cy="1163320"/>
            </a:xfrm>
            <a:custGeom>
              <a:avLst/>
              <a:gdLst/>
              <a:ahLst/>
              <a:cxnLst/>
              <a:rect r="r" b="b" t="t" l="l"/>
              <a:pathLst>
                <a:path h="1163320" w="4211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name="Group 36" id="36"/>
          <p:cNvGrpSpPr/>
          <p:nvPr/>
        </p:nvGrpSpPr>
        <p:grpSpPr>
          <a:xfrm rot="0">
            <a:off x="14282738" y="993457"/>
            <a:ext cx="182880" cy="189548"/>
            <a:chOff x="0" y="0"/>
            <a:chExt cx="243840" cy="252730"/>
          </a:xfrm>
        </p:grpSpPr>
        <p:sp>
          <p:nvSpPr>
            <p:cNvPr name="Freeform 37" id="37"/>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name="TextBox 38" id="38"/>
          <p:cNvSpPr txBox="true"/>
          <p:nvPr/>
        </p:nvSpPr>
        <p:spPr>
          <a:xfrm rot="0">
            <a:off x="4784319" y="3224382"/>
            <a:ext cx="8194736" cy="4447053"/>
          </a:xfrm>
          <a:prstGeom prst="rect">
            <a:avLst/>
          </a:prstGeom>
        </p:spPr>
        <p:txBody>
          <a:bodyPr anchor="t" rtlCol="false" tIns="0" lIns="0" bIns="0" rIns="0">
            <a:spAutoFit/>
          </a:bodyPr>
          <a:lstStyle/>
          <a:p>
            <a:pPr algn="ctr">
              <a:lnSpc>
                <a:spcPts val="17386"/>
              </a:lnSpc>
            </a:pPr>
            <a:r>
              <a:rPr lang="en-US" sz="12419">
                <a:solidFill>
                  <a:srgbClr val="FFFFFF"/>
                </a:solidFill>
                <a:latin typeface="Scripter"/>
                <a:ea typeface="Scripter"/>
                <a:cs typeface="Scripter"/>
                <a:sym typeface="Scripter"/>
              </a:rPr>
              <a:t>RESSOURCES LOGICIELLES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4401452" y="567063"/>
            <a:ext cx="9485097" cy="1454972"/>
            <a:chOff x="0" y="0"/>
            <a:chExt cx="8799830" cy="1349856"/>
          </a:xfrm>
        </p:grpSpPr>
        <p:sp>
          <p:nvSpPr>
            <p:cNvPr name="Freeform 3" id="3"/>
            <p:cNvSpPr/>
            <p:nvPr/>
          </p:nvSpPr>
          <p:spPr>
            <a:xfrm flipH="false" flipV="false" rot="0">
              <a:off x="46990" y="5662"/>
              <a:ext cx="8707120" cy="1339664"/>
            </a:xfrm>
            <a:custGeom>
              <a:avLst/>
              <a:gdLst/>
              <a:ahLst/>
              <a:cxnLst/>
              <a:rect r="r" b="b" t="t" l="l"/>
              <a:pathLst>
                <a:path h="1339664" w="8707120">
                  <a:moveTo>
                    <a:pt x="8065770" y="1240010"/>
                  </a:moveTo>
                  <a:cubicBezTo>
                    <a:pt x="6727190" y="1213964"/>
                    <a:pt x="6617970" y="1212832"/>
                    <a:pt x="6257290" y="1216229"/>
                  </a:cubicBezTo>
                  <a:cubicBezTo>
                    <a:pt x="5267960" y="1223024"/>
                    <a:pt x="1328420" y="1339664"/>
                    <a:pt x="708660" y="1298896"/>
                  </a:cubicBezTo>
                  <a:cubicBezTo>
                    <a:pt x="582930" y="1290969"/>
                    <a:pt x="554990" y="1287572"/>
                    <a:pt x="483870" y="1266056"/>
                  </a:cubicBezTo>
                  <a:cubicBezTo>
                    <a:pt x="412750" y="1244540"/>
                    <a:pt x="341630" y="1211699"/>
                    <a:pt x="281940" y="1170932"/>
                  </a:cubicBezTo>
                  <a:cubicBezTo>
                    <a:pt x="222250" y="1130165"/>
                    <a:pt x="166370" y="1078073"/>
                    <a:pt x="124460" y="1022584"/>
                  </a:cubicBezTo>
                  <a:cubicBezTo>
                    <a:pt x="82550" y="967095"/>
                    <a:pt x="48260" y="902546"/>
                    <a:pt x="29210" y="837998"/>
                  </a:cubicBezTo>
                  <a:cubicBezTo>
                    <a:pt x="8890" y="773449"/>
                    <a:pt x="0" y="702106"/>
                    <a:pt x="3810" y="635293"/>
                  </a:cubicBezTo>
                  <a:cubicBezTo>
                    <a:pt x="7620" y="568480"/>
                    <a:pt x="25400" y="498269"/>
                    <a:pt x="53340" y="435985"/>
                  </a:cubicBezTo>
                  <a:cubicBezTo>
                    <a:pt x="81280" y="373702"/>
                    <a:pt x="121920" y="312551"/>
                    <a:pt x="171450" y="261591"/>
                  </a:cubicBezTo>
                  <a:cubicBezTo>
                    <a:pt x="219710" y="210632"/>
                    <a:pt x="280670" y="164202"/>
                    <a:pt x="345440" y="130230"/>
                  </a:cubicBezTo>
                  <a:cubicBezTo>
                    <a:pt x="408940" y="95124"/>
                    <a:pt x="483870" y="69078"/>
                    <a:pt x="557530" y="54357"/>
                  </a:cubicBezTo>
                  <a:cubicBezTo>
                    <a:pt x="631190" y="40768"/>
                    <a:pt x="711200" y="36238"/>
                    <a:pt x="784860" y="44165"/>
                  </a:cubicBezTo>
                  <a:cubicBezTo>
                    <a:pt x="859790" y="50959"/>
                    <a:pt x="937260" y="70211"/>
                    <a:pt x="1005840" y="98522"/>
                  </a:cubicBezTo>
                  <a:cubicBezTo>
                    <a:pt x="1073150" y="126832"/>
                    <a:pt x="1140460" y="166467"/>
                    <a:pt x="1195070" y="212897"/>
                  </a:cubicBezTo>
                  <a:cubicBezTo>
                    <a:pt x="1249680" y="258194"/>
                    <a:pt x="1297940" y="315948"/>
                    <a:pt x="1332230" y="374834"/>
                  </a:cubicBezTo>
                  <a:cubicBezTo>
                    <a:pt x="1367790" y="433721"/>
                    <a:pt x="1393190" y="501666"/>
                    <a:pt x="1405890" y="567347"/>
                  </a:cubicBezTo>
                  <a:cubicBezTo>
                    <a:pt x="1417320" y="634161"/>
                    <a:pt x="1417320" y="705504"/>
                    <a:pt x="1405890" y="771184"/>
                  </a:cubicBezTo>
                  <a:cubicBezTo>
                    <a:pt x="1393190" y="837998"/>
                    <a:pt x="1367790" y="904811"/>
                    <a:pt x="1332230" y="964830"/>
                  </a:cubicBezTo>
                  <a:cubicBezTo>
                    <a:pt x="1297940" y="1023716"/>
                    <a:pt x="1248410" y="1080338"/>
                    <a:pt x="1193800" y="1126767"/>
                  </a:cubicBezTo>
                  <a:cubicBezTo>
                    <a:pt x="1140460" y="1173197"/>
                    <a:pt x="1073150" y="1212832"/>
                    <a:pt x="1005840" y="1241143"/>
                  </a:cubicBezTo>
                  <a:cubicBezTo>
                    <a:pt x="937260" y="1269453"/>
                    <a:pt x="859790" y="1287572"/>
                    <a:pt x="784860" y="1295499"/>
                  </a:cubicBezTo>
                  <a:cubicBezTo>
                    <a:pt x="709930" y="1302294"/>
                    <a:pt x="629920" y="1298896"/>
                    <a:pt x="557530" y="1284175"/>
                  </a:cubicBezTo>
                  <a:cubicBezTo>
                    <a:pt x="483870" y="1269453"/>
                    <a:pt x="408940" y="1243407"/>
                    <a:pt x="345440" y="1208302"/>
                  </a:cubicBezTo>
                  <a:cubicBezTo>
                    <a:pt x="280670" y="1174329"/>
                    <a:pt x="219710" y="1127900"/>
                    <a:pt x="171450" y="1076940"/>
                  </a:cubicBezTo>
                  <a:cubicBezTo>
                    <a:pt x="121920" y="1025981"/>
                    <a:pt x="81280" y="964830"/>
                    <a:pt x="53340" y="902546"/>
                  </a:cubicBezTo>
                  <a:cubicBezTo>
                    <a:pt x="25400" y="840263"/>
                    <a:pt x="7620" y="770052"/>
                    <a:pt x="3810" y="703239"/>
                  </a:cubicBezTo>
                  <a:cubicBezTo>
                    <a:pt x="0" y="636425"/>
                    <a:pt x="8890" y="565082"/>
                    <a:pt x="29210" y="500534"/>
                  </a:cubicBezTo>
                  <a:cubicBezTo>
                    <a:pt x="49530" y="435985"/>
                    <a:pt x="82550" y="371437"/>
                    <a:pt x="124460" y="315948"/>
                  </a:cubicBezTo>
                  <a:cubicBezTo>
                    <a:pt x="166370" y="260459"/>
                    <a:pt x="222250" y="208367"/>
                    <a:pt x="281940" y="168732"/>
                  </a:cubicBezTo>
                  <a:cubicBezTo>
                    <a:pt x="341630" y="127965"/>
                    <a:pt x="412750" y="93992"/>
                    <a:pt x="483870" y="72476"/>
                  </a:cubicBezTo>
                  <a:cubicBezTo>
                    <a:pt x="554990" y="50960"/>
                    <a:pt x="582930" y="48695"/>
                    <a:pt x="708660" y="39635"/>
                  </a:cubicBezTo>
                  <a:cubicBezTo>
                    <a:pt x="1328420" y="0"/>
                    <a:pt x="5267960" y="116640"/>
                    <a:pt x="6257290" y="123435"/>
                  </a:cubicBezTo>
                  <a:cubicBezTo>
                    <a:pt x="6617970" y="125700"/>
                    <a:pt x="6727190" y="125700"/>
                    <a:pt x="6996430" y="122303"/>
                  </a:cubicBezTo>
                  <a:cubicBezTo>
                    <a:pt x="7320280" y="118905"/>
                    <a:pt x="7870190" y="90595"/>
                    <a:pt x="8065770" y="98522"/>
                  </a:cubicBezTo>
                  <a:cubicBezTo>
                    <a:pt x="8140700" y="101919"/>
                    <a:pt x="8169910" y="104184"/>
                    <a:pt x="8219440" y="115508"/>
                  </a:cubicBezTo>
                  <a:cubicBezTo>
                    <a:pt x="8268970" y="126832"/>
                    <a:pt x="8318500" y="142686"/>
                    <a:pt x="8362950" y="164202"/>
                  </a:cubicBezTo>
                  <a:cubicBezTo>
                    <a:pt x="8408670" y="185719"/>
                    <a:pt x="8451850" y="211764"/>
                    <a:pt x="8489950" y="242340"/>
                  </a:cubicBezTo>
                  <a:cubicBezTo>
                    <a:pt x="8528050" y="272916"/>
                    <a:pt x="8563610" y="308021"/>
                    <a:pt x="8592820" y="345391"/>
                  </a:cubicBezTo>
                  <a:cubicBezTo>
                    <a:pt x="8622030" y="382761"/>
                    <a:pt x="8646160" y="424661"/>
                    <a:pt x="8663940" y="467693"/>
                  </a:cubicBezTo>
                  <a:cubicBezTo>
                    <a:pt x="8682990" y="509593"/>
                    <a:pt x="8695690" y="556023"/>
                    <a:pt x="8700770" y="600188"/>
                  </a:cubicBezTo>
                  <a:cubicBezTo>
                    <a:pt x="8707120" y="645485"/>
                    <a:pt x="8707120" y="693047"/>
                    <a:pt x="8700770" y="738344"/>
                  </a:cubicBezTo>
                  <a:cubicBezTo>
                    <a:pt x="8695690" y="783641"/>
                    <a:pt x="8682990" y="828938"/>
                    <a:pt x="8663940" y="871971"/>
                  </a:cubicBezTo>
                  <a:cubicBezTo>
                    <a:pt x="8646160" y="913871"/>
                    <a:pt x="8622030" y="955770"/>
                    <a:pt x="8592820" y="993141"/>
                  </a:cubicBezTo>
                  <a:cubicBezTo>
                    <a:pt x="8563610" y="1030511"/>
                    <a:pt x="8528050" y="1066749"/>
                    <a:pt x="8489950" y="1096192"/>
                  </a:cubicBezTo>
                  <a:cubicBezTo>
                    <a:pt x="8451850" y="1126767"/>
                    <a:pt x="8408670" y="1153946"/>
                    <a:pt x="8362950" y="1174329"/>
                  </a:cubicBezTo>
                  <a:cubicBezTo>
                    <a:pt x="8318500" y="1195845"/>
                    <a:pt x="8268970" y="1212832"/>
                    <a:pt x="8219440" y="1223024"/>
                  </a:cubicBezTo>
                  <a:cubicBezTo>
                    <a:pt x="8169910" y="1234348"/>
                    <a:pt x="8065770" y="1240010"/>
                    <a:pt x="8065770" y="1240010"/>
                  </a:cubicBezTo>
                </a:path>
              </a:pathLst>
            </a:custGeom>
            <a:solidFill>
              <a:srgbClr val="FBE6C5"/>
            </a:solidFill>
            <a:ln cap="sq">
              <a:noFill/>
              <a:prstDash val="solid"/>
              <a:miter/>
            </a:ln>
          </p:spPr>
        </p:sp>
      </p:grpSp>
      <p:sp>
        <p:nvSpPr>
          <p:cNvPr name="Freeform 4" id="4"/>
          <p:cNvSpPr/>
          <p:nvPr/>
        </p:nvSpPr>
        <p:spPr>
          <a:xfrm flipH="false" flipV="false" rot="-212433">
            <a:off x="848928" y="2495901"/>
            <a:ext cx="2301145" cy="2199996"/>
          </a:xfrm>
          <a:custGeom>
            <a:avLst/>
            <a:gdLst/>
            <a:ahLst/>
            <a:cxnLst/>
            <a:rect r="r" b="b" t="t" l="l"/>
            <a:pathLst>
              <a:path h="2199996" w="2301145">
                <a:moveTo>
                  <a:pt x="0" y="0"/>
                </a:moveTo>
                <a:lnTo>
                  <a:pt x="2301146" y="0"/>
                </a:lnTo>
                <a:lnTo>
                  <a:pt x="2301146" y="2199995"/>
                </a:lnTo>
                <a:lnTo>
                  <a:pt x="0" y="2199995"/>
                </a:lnTo>
                <a:lnTo>
                  <a:pt x="0" y="0"/>
                </a:lnTo>
                <a:close/>
              </a:path>
            </a:pathLst>
          </a:custGeom>
          <a:blipFill>
            <a:blip r:embed="rId2"/>
            <a:stretch>
              <a:fillRect l="0" t="0" r="0" b="0"/>
            </a:stretch>
          </a:blipFill>
        </p:spPr>
      </p:sp>
      <p:sp>
        <p:nvSpPr>
          <p:cNvPr name="Freeform 5" id="5"/>
          <p:cNvSpPr/>
          <p:nvPr/>
        </p:nvSpPr>
        <p:spPr>
          <a:xfrm flipH="false" flipV="false" rot="289433">
            <a:off x="11521362" y="2506057"/>
            <a:ext cx="1956050" cy="1770226"/>
          </a:xfrm>
          <a:custGeom>
            <a:avLst/>
            <a:gdLst/>
            <a:ahLst/>
            <a:cxnLst/>
            <a:rect r="r" b="b" t="t" l="l"/>
            <a:pathLst>
              <a:path h="1770226" w="1956050">
                <a:moveTo>
                  <a:pt x="0" y="0"/>
                </a:moveTo>
                <a:lnTo>
                  <a:pt x="1956051" y="0"/>
                </a:lnTo>
                <a:lnTo>
                  <a:pt x="1956051" y="1770225"/>
                </a:lnTo>
                <a:lnTo>
                  <a:pt x="0" y="1770225"/>
                </a:lnTo>
                <a:lnTo>
                  <a:pt x="0" y="0"/>
                </a:lnTo>
                <a:close/>
              </a:path>
            </a:pathLst>
          </a:custGeom>
          <a:blipFill>
            <a:blip r:embed="rId3"/>
            <a:stretch>
              <a:fillRect l="0" t="0" r="0" b="0"/>
            </a:stretch>
          </a:blipFill>
        </p:spPr>
      </p:sp>
      <p:sp>
        <p:nvSpPr>
          <p:cNvPr name="Freeform 6" id="6"/>
          <p:cNvSpPr/>
          <p:nvPr/>
        </p:nvSpPr>
        <p:spPr>
          <a:xfrm flipH="false" flipV="false" rot="-183580">
            <a:off x="576943" y="6744904"/>
            <a:ext cx="2541948" cy="2447301"/>
          </a:xfrm>
          <a:custGeom>
            <a:avLst/>
            <a:gdLst/>
            <a:ahLst/>
            <a:cxnLst/>
            <a:rect r="r" b="b" t="t" l="l"/>
            <a:pathLst>
              <a:path h="2447301" w="2541948">
                <a:moveTo>
                  <a:pt x="0" y="0"/>
                </a:moveTo>
                <a:lnTo>
                  <a:pt x="2541947" y="0"/>
                </a:lnTo>
                <a:lnTo>
                  <a:pt x="2541947" y="2447301"/>
                </a:lnTo>
                <a:lnTo>
                  <a:pt x="0" y="2447301"/>
                </a:lnTo>
                <a:lnTo>
                  <a:pt x="0" y="0"/>
                </a:lnTo>
                <a:close/>
              </a:path>
            </a:pathLst>
          </a:custGeom>
          <a:blipFill>
            <a:blip r:embed="rId4"/>
            <a:stretch>
              <a:fillRect l="0" t="0" r="0" b="0"/>
            </a:stretch>
          </a:blipFill>
        </p:spPr>
      </p:sp>
      <p:sp>
        <p:nvSpPr>
          <p:cNvPr name="Freeform 7" id="7"/>
          <p:cNvSpPr/>
          <p:nvPr/>
        </p:nvSpPr>
        <p:spPr>
          <a:xfrm flipH="false" flipV="false" rot="-99859">
            <a:off x="3508748" y="5568752"/>
            <a:ext cx="2778703" cy="2180596"/>
          </a:xfrm>
          <a:custGeom>
            <a:avLst/>
            <a:gdLst/>
            <a:ahLst/>
            <a:cxnLst/>
            <a:rect r="r" b="b" t="t" l="l"/>
            <a:pathLst>
              <a:path h="2180596" w="2778703">
                <a:moveTo>
                  <a:pt x="0" y="0"/>
                </a:moveTo>
                <a:lnTo>
                  <a:pt x="2778702" y="0"/>
                </a:lnTo>
                <a:lnTo>
                  <a:pt x="2778702" y="2180596"/>
                </a:lnTo>
                <a:lnTo>
                  <a:pt x="0" y="2180596"/>
                </a:lnTo>
                <a:lnTo>
                  <a:pt x="0" y="0"/>
                </a:lnTo>
                <a:close/>
              </a:path>
            </a:pathLst>
          </a:custGeom>
          <a:blipFill>
            <a:blip r:embed="rId5"/>
            <a:stretch>
              <a:fillRect l="0" t="0" r="0" b="0"/>
            </a:stretch>
          </a:blipFill>
        </p:spPr>
      </p:sp>
      <p:sp>
        <p:nvSpPr>
          <p:cNvPr name="Freeform 8" id="8"/>
          <p:cNvSpPr/>
          <p:nvPr/>
        </p:nvSpPr>
        <p:spPr>
          <a:xfrm flipH="false" flipV="false" rot="0">
            <a:off x="6756360" y="6659050"/>
            <a:ext cx="2366048" cy="2252780"/>
          </a:xfrm>
          <a:custGeom>
            <a:avLst/>
            <a:gdLst/>
            <a:ahLst/>
            <a:cxnLst/>
            <a:rect r="r" b="b" t="t" l="l"/>
            <a:pathLst>
              <a:path h="2252780" w="2366048">
                <a:moveTo>
                  <a:pt x="0" y="0"/>
                </a:moveTo>
                <a:lnTo>
                  <a:pt x="2366048" y="0"/>
                </a:lnTo>
                <a:lnTo>
                  <a:pt x="2366048" y="2252779"/>
                </a:lnTo>
                <a:lnTo>
                  <a:pt x="0" y="2252779"/>
                </a:lnTo>
                <a:lnTo>
                  <a:pt x="0" y="0"/>
                </a:lnTo>
                <a:close/>
              </a:path>
            </a:pathLst>
          </a:custGeom>
          <a:blipFill>
            <a:blip r:embed="rId6"/>
            <a:stretch>
              <a:fillRect l="0" t="0" r="0" b="0"/>
            </a:stretch>
          </a:blipFill>
        </p:spPr>
      </p:sp>
      <p:sp>
        <p:nvSpPr>
          <p:cNvPr name="Freeform 9" id="9"/>
          <p:cNvSpPr/>
          <p:nvPr/>
        </p:nvSpPr>
        <p:spPr>
          <a:xfrm flipH="false" flipV="false" rot="0">
            <a:off x="4024117" y="2397438"/>
            <a:ext cx="2746062" cy="2746062"/>
          </a:xfrm>
          <a:custGeom>
            <a:avLst/>
            <a:gdLst/>
            <a:ahLst/>
            <a:cxnLst/>
            <a:rect r="r" b="b" t="t" l="l"/>
            <a:pathLst>
              <a:path h="2746062" w="2746062">
                <a:moveTo>
                  <a:pt x="0" y="0"/>
                </a:moveTo>
                <a:lnTo>
                  <a:pt x="2746062" y="0"/>
                </a:lnTo>
                <a:lnTo>
                  <a:pt x="2746062" y="2746062"/>
                </a:lnTo>
                <a:lnTo>
                  <a:pt x="0" y="2746062"/>
                </a:lnTo>
                <a:lnTo>
                  <a:pt x="0" y="0"/>
                </a:lnTo>
                <a:close/>
              </a:path>
            </a:pathLst>
          </a:custGeom>
          <a:blipFill>
            <a:blip r:embed="rId7"/>
            <a:stretch>
              <a:fillRect l="0" t="0" r="0" b="0"/>
            </a:stretch>
          </a:blipFill>
        </p:spPr>
      </p:sp>
      <p:sp>
        <p:nvSpPr>
          <p:cNvPr name="Freeform 10" id="10"/>
          <p:cNvSpPr/>
          <p:nvPr/>
        </p:nvSpPr>
        <p:spPr>
          <a:xfrm flipH="false" flipV="false" rot="0">
            <a:off x="7939384" y="2355189"/>
            <a:ext cx="2409231" cy="2481418"/>
          </a:xfrm>
          <a:custGeom>
            <a:avLst/>
            <a:gdLst/>
            <a:ahLst/>
            <a:cxnLst/>
            <a:rect r="r" b="b" t="t" l="l"/>
            <a:pathLst>
              <a:path h="2481418" w="2409231">
                <a:moveTo>
                  <a:pt x="0" y="0"/>
                </a:moveTo>
                <a:lnTo>
                  <a:pt x="2409232" y="0"/>
                </a:lnTo>
                <a:lnTo>
                  <a:pt x="2409232" y="2481418"/>
                </a:lnTo>
                <a:lnTo>
                  <a:pt x="0" y="24814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348616" y="6137944"/>
            <a:ext cx="2203558" cy="2203558"/>
          </a:xfrm>
          <a:custGeom>
            <a:avLst/>
            <a:gdLst/>
            <a:ahLst/>
            <a:cxnLst/>
            <a:rect r="r" b="b" t="t" l="l"/>
            <a:pathLst>
              <a:path h="2203558" w="2203558">
                <a:moveTo>
                  <a:pt x="0" y="0"/>
                </a:moveTo>
                <a:lnTo>
                  <a:pt x="2203557" y="0"/>
                </a:lnTo>
                <a:lnTo>
                  <a:pt x="2203557" y="2203557"/>
                </a:lnTo>
                <a:lnTo>
                  <a:pt x="0" y="22035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3886548" y="6137944"/>
            <a:ext cx="2085109" cy="2528059"/>
          </a:xfrm>
          <a:custGeom>
            <a:avLst/>
            <a:gdLst/>
            <a:ahLst/>
            <a:cxnLst/>
            <a:rect r="r" b="b" t="t" l="l"/>
            <a:pathLst>
              <a:path h="2528059" w="2085109">
                <a:moveTo>
                  <a:pt x="0" y="0"/>
                </a:moveTo>
                <a:lnTo>
                  <a:pt x="2085109" y="0"/>
                </a:lnTo>
                <a:lnTo>
                  <a:pt x="2085109" y="2528059"/>
                </a:lnTo>
                <a:lnTo>
                  <a:pt x="0" y="2528059"/>
                </a:lnTo>
                <a:lnTo>
                  <a:pt x="0" y="0"/>
                </a:lnTo>
                <a:close/>
              </a:path>
            </a:pathLst>
          </a:custGeom>
          <a:blipFill>
            <a:blip r:embed="rId12"/>
            <a:stretch>
              <a:fillRect l="0" t="0" r="0" b="0"/>
            </a:stretch>
          </a:blipFill>
        </p:spPr>
      </p:sp>
      <p:sp>
        <p:nvSpPr>
          <p:cNvPr name="Freeform 13" id="13"/>
          <p:cNvSpPr/>
          <p:nvPr/>
        </p:nvSpPr>
        <p:spPr>
          <a:xfrm flipH="false" flipV="false" rot="0">
            <a:off x="14358005" y="2221171"/>
            <a:ext cx="2749454" cy="2749454"/>
          </a:xfrm>
          <a:custGeom>
            <a:avLst/>
            <a:gdLst/>
            <a:ahLst/>
            <a:cxnLst/>
            <a:rect r="r" b="b" t="t" l="l"/>
            <a:pathLst>
              <a:path h="2749454" w="2749454">
                <a:moveTo>
                  <a:pt x="0" y="0"/>
                </a:moveTo>
                <a:lnTo>
                  <a:pt x="2749455" y="0"/>
                </a:lnTo>
                <a:lnTo>
                  <a:pt x="2749455" y="2749455"/>
                </a:lnTo>
                <a:lnTo>
                  <a:pt x="0" y="2749455"/>
                </a:lnTo>
                <a:lnTo>
                  <a:pt x="0" y="0"/>
                </a:lnTo>
                <a:close/>
              </a:path>
            </a:pathLst>
          </a:custGeom>
          <a:blipFill>
            <a:blip r:embed="rId13"/>
            <a:stretch>
              <a:fillRect l="0" t="0" r="0" b="0"/>
            </a:stretch>
          </a:blipFill>
        </p:spPr>
      </p:sp>
      <p:sp>
        <p:nvSpPr>
          <p:cNvPr name="TextBox 14" id="14"/>
          <p:cNvSpPr txBox="true"/>
          <p:nvPr/>
        </p:nvSpPr>
        <p:spPr>
          <a:xfrm rot="0">
            <a:off x="4401452" y="462288"/>
            <a:ext cx="10194680" cy="1368315"/>
          </a:xfrm>
          <a:prstGeom prst="rect">
            <a:avLst/>
          </a:prstGeom>
        </p:spPr>
        <p:txBody>
          <a:bodyPr anchor="t" rtlCol="false" tIns="0" lIns="0" bIns="0" rIns="0">
            <a:spAutoFit/>
          </a:bodyPr>
          <a:lstStyle/>
          <a:p>
            <a:pPr algn="l">
              <a:lnSpc>
                <a:spcPts val="10150"/>
              </a:lnSpc>
            </a:pPr>
            <a:r>
              <a:rPr lang="en-US" sz="8320">
                <a:solidFill>
                  <a:srgbClr val="FFFFFF"/>
                </a:solidFill>
                <a:latin typeface="Scripter"/>
                <a:ea typeface="Scripter"/>
                <a:cs typeface="Scripter"/>
                <a:sym typeface="Scripter"/>
              </a:rPr>
              <a:t>RESSOURCES LOGICIELLES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45706">
            <a:off x="7049280" y="5284905"/>
            <a:ext cx="5058732" cy="3715868"/>
          </a:xfrm>
          <a:custGeom>
            <a:avLst/>
            <a:gdLst/>
            <a:ahLst/>
            <a:cxnLst/>
            <a:rect r="r" b="b" t="t" l="l"/>
            <a:pathLst>
              <a:path h="3715868" w="5058732">
                <a:moveTo>
                  <a:pt x="0" y="0"/>
                </a:moveTo>
                <a:lnTo>
                  <a:pt x="5058732" y="0"/>
                </a:lnTo>
                <a:lnTo>
                  <a:pt x="5058732" y="3715869"/>
                </a:lnTo>
                <a:lnTo>
                  <a:pt x="0" y="37158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05607" y="3868309"/>
            <a:ext cx="4800656" cy="5000683"/>
          </a:xfrm>
          <a:custGeom>
            <a:avLst/>
            <a:gdLst/>
            <a:ahLst/>
            <a:cxnLst/>
            <a:rect r="r" b="b" t="t" l="l"/>
            <a:pathLst>
              <a:path h="5000683" w="4800656">
                <a:moveTo>
                  <a:pt x="0" y="0"/>
                </a:moveTo>
                <a:lnTo>
                  <a:pt x="4800655" y="0"/>
                </a:lnTo>
                <a:lnTo>
                  <a:pt x="4800655" y="5000683"/>
                </a:lnTo>
                <a:lnTo>
                  <a:pt x="0" y="5000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7801436" y="5026760"/>
            <a:ext cx="3608997" cy="2683782"/>
          </a:xfrm>
          <a:custGeom>
            <a:avLst/>
            <a:gdLst/>
            <a:ahLst/>
            <a:cxnLst/>
            <a:rect r="r" b="b" t="t" l="l"/>
            <a:pathLst>
              <a:path h="2683782" w="3608997">
                <a:moveTo>
                  <a:pt x="0" y="0"/>
                </a:moveTo>
                <a:lnTo>
                  <a:pt x="3608997" y="0"/>
                </a:lnTo>
                <a:lnTo>
                  <a:pt x="3608997" y="2683781"/>
                </a:lnTo>
                <a:lnTo>
                  <a:pt x="0" y="2683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606724" y="-6108105"/>
            <a:ext cx="10467314" cy="7136805"/>
          </a:xfrm>
          <a:custGeom>
            <a:avLst/>
            <a:gdLst/>
            <a:ahLst/>
            <a:cxnLst/>
            <a:rect r="r" b="b" t="t" l="l"/>
            <a:pathLst>
              <a:path h="7136805" w="10467314">
                <a:moveTo>
                  <a:pt x="0" y="0"/>
                </a:moveTo>
                <a:lnTo>
                  <a:pt x="10467314" y="0"/>
                </a:lnTo>
                <a:lnTo>
                  <a:pt x="10467314" y="7136805"/>
                </a:lnTo>
                <a:lnTo>
                  <a:pt x="0" y="7136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921797">
            <a:off x="4843394" y="1945816"/>
            <a:ext cx="8601212" cy="8601212"/>
          </a:xfrm>
          <a:custGeom>
            <a:avLst/>
            <a:gdLst/>
            <a:ahLst/>
            <a:cxnLst/>
            <a:rect r="r" b="b" t="t" l="l"/>
            <a:pathLst>
              <a:path h="8601212" w="8601212">
                <a:moveTo>
                  <a:pt x="0" y="0"/>
                </a:moveTo>
                <a:lnTo>
                  <a:pt x="8601212" y="0"/>
                </a:lnTo>
                <a:lnTo>
                  <a:pt x="8601212" y="8601212"/>
                </a:lnTo>
                <a:lnTo>
                  <a:pt x="0" y="8601212"/>
                </a:lnTo>
                <a:lnTo>
                  <a:pt x="0" y="0"/>
                </a:lnTo>
                <a:close/>
              </a:path>
            </a:pathLst>
          </a:custGeom>
          <a:blipFill>
            <a:blip r:embed="rId10">
              <a:alphaModFix amt="53000"/>
            </a:blip>
            <a:stretch>
              <a:fillRect l="0" t="0" r="0" b="0"/>
            </a:stretch>
          </a:blipFill>
        </p:spPr>
      </p:sp>
      <p:sp>
        <p:nvSpPr>
          <p:cNvPr name="Freeform 7" id="7"/>
          <p:cNvSpPr/>
          <p:nvPr/>
        </p:nvSpPr>
        <p:spPr>
          <a:xfrm flipH="false" flipV="false" rot="-6921797">
            <a:off x="6735906" y="-635401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alphaModFix amt="53000"/>
            </a:blip>
            <a:stretch>
              <a:fillRect l="0" t="0" r="0" b="0"/>
            </a:stretch>
          </a:blipFill>
        </p:spPr>
      </p:sp>
      <p:grpSp>
        <p:nvGrpSpPr>
          <p:cNvPr name="Group 8" id="8"/>
          <p:cNvGrpSpPr/>
          <p:nvPr/>
        </p:nvGrpSpPr>
        <p:grpSpPr>
          <a:xfrm rot="0">
            <a:off x="2693691" y="267632"/>
            <a:ext cx="12106809" cy="1740238"/>
            <a:chOff x="0" y="0"/>
            <a:chExt cx="12053113" cy="1732520"/>
          </a:xfrm>
        </p:grpSpPr>
        <p:sp>
          <p:nvSpPr>
            <p:cNvPr name="Freeform 9" id="9"/>
            <p:cNvSpPr/>
            <p:nvPr/>
          </p:nvSpPr>
          <p:spPr>
            <a:xfrm flipH="false" flipV="false" rot="0">
              <a:off x="64362" y="7267"/>
              <a:ext cx="11926128" cy="1719439"/>
            </a:xfrm>
            <a:custGeom>
              <a:avLst/>
              <a:gdLst/>
              <a:ahLst/>
              <a:cxnLst/>
              <a:rect r="r" b="b" t="t" l="l"/>
              <a:pathLst>
                <a:path h="1719439" w="11926128">
                  <a:moveTo>
                    <a:pt x="11047672" y="1591535"/>
                  </a:moveTo>
                  <a:cubicBezTo>
                    <a:pt x="9214221" y="1558106"/>
                    <a:pt x="9064623" y="1556652"/>
                    <a:pt x="8570600" y="1561013"/>
                  </a:cubicBezTo>
                  <a:cubicBezTo>
                    <a:pt x="7215517" y="1569733"/>
                    <a:pt x="1819535" y="1719439"/>
                    <a:pt x="970651" y="1667115"/>
                  </a:cubicBezTo>
                  <a:cubicBezTo>
                    <a:pt x="798438" y="1656941"/>
                    <a:pt x="760169" y="1652580"/>
                    <a:pt x="662756" y="1624965"/>
                  </a:cubicBezTo>
                  <a:cubicBezTo>
                    <a:pt x="565343" y="1597349"/>
                    <a:pt x="467930" y="1555199"/>
                    <a:pt x="386173" y="1502874"/>
                  </a:cubicBezTo>
                  <a:cubicBezTo>
                    <a:pt x="304416" y="1450550"/>
                    <a:pt x="227877" y="1383691"/>
                    <a:pt x="170473" y="1312472"/>
                  </a:cubicBezTo>
                  <a:cubicBezTo>
                    <a:pt x="113069" y="1241252"/>
                    <a:pt x="66102" y="1158405"/>
                    <a:pt x="40009" y="1075558"/>
                  </a:cubicBezTo>
                  <a:cubicBezTo>
                    <a:pt x="12177" y="992711"/>
                    <a:pt x="0" y="901143"/>
                    <a:pt x="5219" y="815389"/>
                  </a:cubicBezTo>
                  <a:cubicBezTo>
                    <a:pt x="10437" y="729635"/>
                    <a:pt x="34790" y="639521"/>
                    <a:pt x="73060" y="559581"/>
                  </a:cubicBezTo>
                  <a:cubicBezTo>
                    <a:pt x="111329" y="479641"/>
                    <a:pt x="166994" y="401154"/>
                    <a:pt x="234835" y="335749"/>
                  </a:cubicBezTo>
                  <a:cubicBezTo>
                    <a:pt x="300937" y="270343"/>
                    <a:pt x="384433" y="210751"/>
                    <a:pt x="473149" y="167148"/>
                  </a:cubicBezTo>
                  <a:cubicBezTo>
                    <a:pt x="560125" y="122091"/>
                    <a:pt x="662756" y="88661"/>
                    <a:pt x="763648" y="69766"/>
                  </a:cubicBezTo>
                  <a:cubicBezTo>
                    <a:pt x="864540" y="52325"/>
                    <a:pt x="974130" y="46511"/>
                    <a:pt x="1075022" y="56685"/>
                  </a:cubicBezTo>
                  <a:cubicBezTo>
                    <a:pt x="1177653" y="65406"/>
                    <a:pt x="1283764" y="90115"/>
                    <a:pt x="1377698" y="126451"/>
                  </a:cubicBezTo>
                  <a:cubicBezTo>
                    <a:pt x="1469892" y="162787"/>
                    <a:pt x="1562086" y="213658"/>
                    <a:pt x="1636886" y="273250"/>
                  </a:cubicBezTo>
                  <a:cubicBezTo>
                    <a:pt x="1711685" y="331388"/>
                    <a:pt x="1777787" y="405515"/>
                    <a:pt x="1824754" y="481094"/>
                  </a:cubicBezTo>
                  <a:cubicBezTo>
                    <a:pt x="1873460" y="556674"/>
                    <a:pt x="1908250" y="643882"/>
                    <a:pt x="1925645" y="728182"/>
                  </a:cubicBezTo>
                  <a:cubicBezTo>
                    <a:pt x="1941301" y="813936"/>
                    <a:pt x="1941301" y="905504"/>
                    <a:pt x="1925645" y="989804"/>
                  </a:cubicBezTo>
                  <a:cubicBezTo>
                    <a:pt x="1908250" y="1075558"/>
                    <a:pt x="1873460" y="1161312"/>
                    <a:pt x="1824754" y="1238345"/>
                  </a:cubicBezTo>
                  <a:cubicBezTo>
                    <a:pt x="1777787" y="1313925"/>
                    <a:pt x="1709945" y="1386598"/>
                    <a:pt x="1635146" y="1446189"/>
                  </a:cubicBezTo>
                  <a:cubicBezTo>
                    <a:pt x="1562086" y="1505781"/>
                    <a:pt x="1469892" y="1556652"/>
                    <a:pt x="1377698" y="1592989"/>
                  </a:cubicBezTo>
                  <a:cubicBezTo>
                    <a:pt x="1283764" y="1629325"/>
                    <a:pt x="1177653" y="1652580"/>
                    <a:pt x="1075022" y="1662755"/>
                  </a:cubicBezTo>
                  <a:cubicBezTo>
                    <a:pt x="972390" y="1671475"/>
                    <a:pt x="862800" y="1667115"/>
                    <a:pt x="763648" y="1648220"/>
                  </a:cubicBezTo>
                  <a:cubicBezTo>
                    <a:pt x="662756" y="1629325"/>
                    <a:pt x="560125" y="1595896"/>
                    <a:pt x="473149" y="1550838"/>
                  </a:cubicBezTo>
                  <a:cubicBezTo>
                    <a:pt x="384433" y="1507235"/>
                    <a:pt x="300937" y="1447643"/>
                    <a:pt x="234835" y="1382237"/>
                  </a:cubicBezTo>
                  <a:cubicBezTo>
                    <a:pt x="166994" y="1316832"/>
                    <a:pt x="111329" y="1238345"/>
                    <a:pt x="73060" y="1158405"/>
                  </a:cubicBezTo>
                  <a:cubicBezTo>
                    <a:pt x="34790" y="1078465"/>
                    <a:pt x="10437" y="988351"/>
                    <a:pt x="5219" y="902597"/>
                  </a:cubicBezTo>
                  <a:cubicBezTo>
                    <a:pt x="0" y="816843"/>
                    <a:pt x="12177" y="725275"/>
                    <a:pt x="40009" y="642428"/>
                  </a:cubicBezTo>
                  <a:cubicBezTo>
                    <a:pt x="67841" y="559581"/>
                    <a:pt x="113069" y="476734"/>
                    <a:pt x="170473" y="405515"/>
                  </a:cubicBezTo>
                  <a:cubicBezTo>
                    <a:pt x="227877" y="334295"/>
                    <a:pt x="304416" y="267436"/>
                    <a:pt x="386173" y="216565"/>
                  </a:cubicBezTo>
                  <a:cubicBezTo>
                    <a:pt x="467930" y="164241"/>
                    <a:pt x="565343" y="120637"/>
                    <a:pt x="662756" y="93022"/>
                  </a:cubicBezTo>
                  <a:cubicBezTo>
                    <a:pt x="760169" y="65406"/>
                    <a:pt x="798438" y="62499"/>
                    <a:pt x="970651" y="50871"/>
                  </a:cubicBezTo>
                  <a:cubicBezTo>
                    <a:pt x="1819535" y="0"/>
                    <a:pt x="7215517" y="149706"/>
                    <a:pt x="8570600" y="158427"/>
                  </a:cubicBezTo>
                  <a:cubicBezTo>
                    <a:pt x="9064623" y="161334"/>
                    <a:pt x="9214222" y="161334"/>
                    <a:pt x="9582999" y="156974"/>
                  </a:cubicBezTo>
                  <a:cubicBezTo>
                    <a:pt x="10026576" y="152613"/>
                    <a:pt x="10779787" y="116277"/>
                    <a:pt x="11047672" y="126451"/>
                  </a:cubicBezTo>
                  <a:cubicBezTo>
                    <a:pt x="11150304" y="130811"/>
                    <a:pt x="11190313" y="133718"/>
                    <a:pt x="11258153" y="148253"/>
                  </a:cubicBezTo>
                  <a:cubicBezTo>
                    <a:pt x="11325995" y="162787"/>
                    <a:pt x="11393836" y="183136"/>
                    <a:pt x="11454719" y="210752"/>
                  </a:cubicBezTo>
                  <a:cubicBezTo>
                    <a:pt x="11517342" y="238367"/>
                    <a:pt x="11576486" y="271797"/>
                    <a:pt x="11628672" y="311040"/>
                  </a:cubicBezTo>
                  <a:cubicBezTo>
                    <a:pt x="11680857" y="350283"/>
                    <a:pt x="11729563" y="395340"/>
                    <a:pt x="11769571" y="443305"/>
                  </a:cubicBezTo>
                  <a:cubicBezTo>
                    <a:pt x="11809581" y="491269"/>
                    <a:pt x="11842631" y="545047"/>
                    <a:pt x="11866984" y="600278"/>
                  </a:cubicBezTo>
                  <a:cubicBezTo>
                    <a:pt x="11893077" y="654056"/>
                    <a:pt x="11910472" y="713647"/>
                    <a:pt x="11917431" y="770332"/>
                  </a:cubicBezTo>
                  <a:cubicBezTo>
                    <a:pt x="11926129" y="828471"/>
                    <a:pt x="11926129" y="889516"/>
                    <a:pt x="11917431" y="947654"/>
                  </a:cubicBezTo>
                  <a:cubicBezTo>
                    <a:pt x="11910472" y="1005792"/>
                    <a:pt x="11893077" y="1063931"/>
                    <a:pt x="11866984" y="1119162"/>
                  </a:cubicBezTo>
                  <a:cubicBezTo>
                    <a:pt x="11842631" y="1172940"/>
                    <a:pt x="11809581" y="1226718"/>
                    <a:pt x="11769571" y="1274682"/>
                  </a:cubicBezTo>
                  <a:cubicBezTo>
                    <a:pt x="11729563" y="1322646"/>
                    <a:pt x="11680857" y="1369156"/>
                    <a:pt x="11628672" y="1406946"/>
                  </a:cubicBezTo>
                  <a:cubicBezTo>
                    <a:pt x="11576486" y="1446190"/>
                    <a:pt x="11517342" y="1481072"/>
                    <a:pt x="11454719" y="1507235"/>
                  </a:cubicBezTo>
                  <a:cubicBezTo>
                    <a:pt x="11393836" y="1534850"/>
                    <a:pt x="11325995" y="1556652"/>
                    <a:pt x="11258153" y="1569733"/>
                  </a:cubicBezTo>
                  <a:cubicBezTo>
                    <a:pt x="11190313" y="1584268"/>
                    <a:pt x="11047672" y="1591535"/>
                    <a:pt x="11047672" y="1591535"/>
                  </a:cubicBezTo>
                </a:path>
              </a:pathLst>
            </a:custGeom>
            <a:solidFill>
              <a:srgbClr val="FBE6C5"/>
            </a:solidFill>
            <a:ln cap="sq">
              <a:noFill/>
              <a:prstDash val="solid"/>
              <a:miter/>
            </a:ln>
          </p:spPr>
        </p:sp>
      </p:grpSp>
      <p:grpSp>
        <p:nvGrpSpPr>
          <p:cNvPr name="Group 10" id="10"/>
          <p:cNvGrpSpPr/>
          <p:nvPr/>
        </p:nvGrpSpPr>
        <p:grpSpPr>
          <a:xfrm rot="0">
            <a:off x="488632" y="503872"/>
            <a:ext cx="495300" cy="569595"/>
            <a:chOff x="0" y="0"/>
            <a:chExt cx="660400" cy="759460"/>
          </a:xfrm>
        </p:grpSpPr>
        <p:sp>
          <p:nvSpPr>
            <p:cNvPr name="Freeform 11" id="11"/>
            <p:cNvSpPr/>
            <p:nvPr/>
          </p:nvSpPr>
          <p:spPr>
            <a:xfrm flipH="false" flipV="false" rot="0">
              <a:off x="49530" y="48260"/>
              <a:ext cx="561340" cy="664210"/>
            </a:xfrm>
            <a:custGeom>
              <a:avLst/>
              <a:gdLst/>
              <a:ahLst/>
              <a:cxnLst/>
              <a:rect r="r" b="b" t="t" l="l"/>
              <a:pathLst>
                <a:path h="664210" w="561340">
                  <a:moveTo>
                    <a:pt x="337820" y="613410"/>
                  </a:moveTo>
                  <a:cubicBezTo>
                    <a:pt x="139700" y="332740"/>
                    <a:pt x="52070" y="251460"/>
                    <a:pt x="22860" y="196850"/>
                  </a:cubicBezTo>
                  <a:cubicBezTo>
                    <a:pt x="7620" y="167640"/>
                    <a:pt x="0" y="144780"/>
                    <a:pt x="1270" y="120650"/>
                  </a:cubicBezTo>
                  <a:cubicBezTo>
                    <a:pt x="2540" y="95250"/>
                    <a:pt x="17780" y="63500"/>
                    <a:pt x="30480" y="45720"/>
                  </a:cubicBezTo>
                  <a:cubicBezTo>
                    <a:pt x="39370" y="33020"/>
                    <a:pt x="46990" y="26670"/>
                    <a:pt x="60960" y="20320"/>
                  </a:cubicBezTo>
                  <a:cubicBezTo>
                    <a:pt x="80010" y="10160"/>
                    <a:pt x="116840" y="1270"/>
                    <a:pt x="138430" y="2540"/>
                  </a:cubicBezTo>
                  <a:cubicBezTo>
                    <a:pt x="153670" y="2540"/>
                    <a:pt x="165100" y="7620"/>
                    <a:pt x="177800" y="12700"/>
                  </a:cubicBezTo>
                  <a:cubicBezTo>
                    <a:pt x="189230" y="17780"/>
                    <a:pt x="200660" y="24130"/>
                    <a:pt x="210820" y="35560"/>
                  </a:cubicBezTo>
                  <a:cubicBezTo>
                    <a:pt x="224790" y="50800"/>
                    <a:pt x="243840" y="80010"/>
                    <a:pt x="248920" y="105410"/>
                  </a:cubicBezTo>
                  <a:cubicBezTo>
                    <a:pt x="252730" y="129540"/>
                    <a:pt x="245110" y="163830"/>
                    <a:pt x="236220" y="184150"/>
                  </a:cubicBezTo>
                  <a:cubicBezTo>
                    <a:pt x="229870" y="198120"/>
                    <a:pt x="223520" y="205740"/>
                    <a:pt x="212090" y="215900"/>
                  </a:cubicBezTo>
                  <a:cubicBezTo>
                    <a:pt x="195580" y="229870"/>
                    <a:pt x="161290" y="245110"/>
                    <a:pt x="139700" y="250190"/>
                  </a:cubicBezTo>
                  <a:cubicBezTo>
                    <a:pt x="124460" y="252730"/>
                    <a:pt x="113030" y="250190"/>
                    <a:pt x="100330" y="247650"/>
                  </a:cubicBezTo>
                  <a:cubicBezTo>
                    <a:pt x="86360" y="245110"/>
                    <a:pt x="74930" y="242570"/>
                    <a:pt x="62230" y="233680"/>
                  </a:cubicBezTo>
                  <a:cubicBezTo>
                    <a:pt x="44450" y="220980"/>
                    <a:pt x="19050" y="196850"/>
                    <a:pt x="10160" y="172720"/>
                  </a:cubicBezTo>
                  <a:cubicBezTo>
                    <a:pt x="1270" y="149860"/>
                    <a:pt x="1270" y="114300"/>
                    <a:pt x="5080" y="93980"/>
                  </a:cubicBezTo>
                  <a:cubicBezTo>
                    <a:pt x="7620" y="78740"/>
                    <a:pt x="12700" y="68580"/>
                    <a:pt x="21590" y="57150"/>
                  </a:cubicBezTo>
                  <a:cubicBezTo>
                    <a:pt x="35560" y="40640"/>
                    <a:pt x="60960" y="16510"/>
                    <a:pt x="85090" y="7620"/>
                  </a:cubicBezTo>
                  <a:cubicBezTo>
                    <a:pt x="109220" y="0"/>
                    <a:pt x="143510" y="2540"/>
                    <a:pt x="165100" y="7620"/>
                  </a:cubicBezTo>
                  <a:cubicBezTo>
                    <a:pt x="179070" y="11430"/>
                    <a:pt x="185420" y="15240"/>
                    <a:pt x="200660" y="26670"/>
                  </a:cubicBezTo>
                  <a:cubicBezTo>
                    <a:pt x="234950" y="53340"/>
                    <a:pt x="298450" y="132080"/>
                    <a:pt x="349250" y="196850"/>
                  </a:cubicBezTo>
                  <a:cubicBezTo>
                    <a:pt x="410210" y="275590"/>
                    <a:pt x="505460" y="402590"/>
                    <a:pt x="535940" y="468630"/>
                  </a:cubicBezTo>
                  <a:cubicBezTo>
                    <a:pt x="552450" y="502920"/>
                    <a:pt x="561340" y="525780"/>
                    <a:pt x="558800" y="552450"/>
                  </a:cubicBezTo>
                  <a:cubicBezTo>
                    <a:pt x="556260" y="580390"/>
                    <a:pt x="537210" y="613410"/>
                    <a:pt x="520700" y="631190"/>
                  </a:cubicBezTo>
                  <a:cubicBezTo>
                    <a:pt x="506730" y="645160"/>
                    <a:pt x="488950" y="655320"/>
                    <a:pt x="468630" y="659130"/>
                  </a:cubicBezTo>
                  <a:cubicBezTo>
                    <a:pt x="444500" y="664210"/>
                    <a:pt x="405130" y="660400"/>
                    <a:pt x="382270" y="651510"/>
                  </a:cubicBezTo>
                  <a:cubicBezTo>
                    <a:pt x="363220" y="642620"/>
                    <a:pt x="337820" y="613410"/>
                    <a:pt x="337820" y="613410"/>
                  </a:cubicBezTo>
                </a:path>
              </a:pathLst>
            </a:custGeom>
            <a:solidFill>
              <a:srgbClr val="955306"/>
            </a:solidFill>
            <a:ln cap="sq">
              <a:noFill/>
              <a:prstDash val="solid"/>
              <a:miter/>
            </a:ln>
          </p:spPr>
        </p:sp>
      </p:grpSp>
      <p:grpSp>
        <p:nvGrpSpPr>
          <p:cNvPr name="Group 12" id="12"/>
          <p:cNvGrpSpPr/>
          <p:nvPr/>
        </p:nvGrpSpPr>
        <p:grpSpPr>
          <a:xfrm rot="0">
            <a:off x="919162" y="518160"/>
            <a:ext cx="336232" cy="441007"/>
            <a:chOff x="0" y="0"/>
            <a:chExt cx="448310" cy="588010"/>
          </a:xfrm>
        </p:grpSpPr>
        <p:sp>
          <p:nvSpPr>
            <p:cNvPr name="Freeform 13" id="13"/>
            <p:cNvSpPr/>
            <p:nvPr/>
          </p:nvSpPr>
          <p:spPr>
            <a:xfrm flipH="false" flipV="false" rot="0">
              <a:off x="48260" y="48260"/>
              <a:ext cx="351790" cy="488950"/>
            </a:xfrm>
            <a:custGeom>
              <a:avLst/>
              <a:gdLst/>
              <a:ahLst/>
              <a:cxnLst/>
              <a:rect r="r" b="b" t="t" l="l"/>
              <a:pathLst>
                <a:path h="488950" w="351790">
                  <a:moveTo>
                    <a:pt x="10160" y="322580"/>
                  </a:moveTo>
                  <a:cubicBezTo>
                    <a:pt x="134620" y="43180"/>
                    <a:pt x="153670" y="26670"/>
                    <a:pt x="171450" y="15240"/>
                  </a:cubicBezTo>
                  <a:cubicBezTo>
                    <a:pt x="184150" y="7620"/>
                    <a:pt x="194310" y="3810"/>
                    <a:pt x="209550" y="3810"/>
                  </a:cubicBezTo>
                  <a:cubicBezTo>
                    <a:pt x="229870" y="1270"/>
                    <a:pt x="264160" y="5080"/>
                    <a:pt x="285750" y="16510"/>
                  </a:cubicBezTo>
                  <a:cubicBezTo>
                    <a:pt x="307340" y="29210"/>
                    <a:pt x="328930" y="55880"/>
                    <a:pt x="339090" y="74930"/>
                  </a:cubicBezTo>
                  <a:cubicBezTo>
                    <a:pt x="346710" y="87630"/>
                    <a:pt x="349250" y="97790"/>
                    <a:pt x="349250" y="113030"/>
                  </a:cubicBezTo>
                  <a:cubicBezTo>
                    <a:pt x="349250" y="133350"/>
                    <a:pt x="344170" y="167640"/>
                    <a:pt x="331470" y="189230"/>
                  </a:cubicBezTo>
                  <a:cubicBezTo>
                    <a:pt x="318770" y="209550"/>
                    <a:pt x="289560" y="229870"/>
                    <a:pt x="270510" y="238760"/>
                  </a:cubicBezTo>
                  <a:cubicBezTo>
                    <a:pt x="257810" y="245110"/>
                    <a:pt x="247650" y="247650"/>
                    <a:pt x="232410" y="246380"/>
                  </a:cubicBezTo>
                  <a:cubicBezTo>
                    <a:pt x="210820" y="246380"/>
                    <a:pt x="177800" y="238760"/>
                    <a:pt x="157480" y="224790"/>
                  </a:cubicBezTo>
                  <a:cubicBezTo>
                    <a:pt x="137160" y="210820"/>
                    <a:pt x="118110" y="185420"/>
                    <a:pt x="110490" y="161290"/>
                  </a:cubicBezTo>
                  <a:cubicBezTo>
                    <a:pt x="102870" y="138430"/>
                    <a:pt x="102870" y="106680"/>
                    <a:pt x="111760" y="83820"/>
                  </a:cubicBezTo>
                  <a:cubicBezTo>
                    <a:pt x="119380" y="59690"/>
                    <a:pt x="143510" y="35560"/>
                    <a:pt x="160020" y="21590"/>
                  </a:cubicBezTo>
                  <a:cubicBezTo>
                    <a:pt x="171450" y="12700"/>
                    <a:pt x="182880" y="8890"/>
                    <a:pt x="195580" y="6350"/>
                  </a:cubicBezTo>
                  <a:cubicBezTo>
                    <a:pt x="208280" y="2540"/>
                    <a:pt x="220980" y="0"/>
                    <a:pt x="234950" y="2540"/>
                  </a:cubicBezTo>
                  <a:cubicBezTo>
                    <a:pt x="256540" y="5080"/>
                    <a:pt x="289560" y="15240"/>
                    <a:pt x="307340" y="31750"/>
                  </a:cubicBezTo>
                  <a:cubicBezTo>
                    <a:pt x="326390" y="48260"/>
                    <a:pt x="341630" y="74930"/>
                    <a:pt x="346710" y="99060"/>
                  </a:cubicBezTo>
                  <a:cubicBezTo>
                    <a:pt x="351790" y="123190"/>
                    <a:pt x="346710" y="144780"/>
                    <a:pt x="337820" y="177800"/>
                  </a:cubicBezTo>
                  <a:cubicBezTo>
                    <a:pt x="320040" y="238760"/>
                    <a:pt x="256540" y="389890"/>
                    <a:pt x="223520" y="435610"/>
                  </a:cubicBezTo>
                  <a:cubicBezTo>
                    <a:pt x="207010" y="457200"/>
                    <a:pt x="195580" y="464820"/>
                    <a:pt x="179070" y="473710"/>
                  </a:cubicBezTo>
                  <a:cubicBezTo>
                    <a:pt x="162560" y="482600"/>
                    <a:pt x="143510" y="488950"/>
                    <a:pt x="123190" y="487680"/>
                  </a:cubicBezTo>
                  <a:cubicBezTo>
                    <a:pt x="97790" y="486410"/>
                    <a:pt x="62230" y="474980"/>
                    <a:pt x="43180" y="457200"/>
                  </a:cubicBezTo>
                  <a:cubicBezTo>
                    <a:pt x="22860" y="439420"/>
                    <a:pt x="7620" y="405130"/>
                    <a:pt x="2540" y="381000"/>
                  </a:cubicBezTo>
                  <a:cubicBezTo>
                    <a:pt x="0" y="360680"/>
                    <a:pt x="10160" y="322580"/>
                    <a:pt x="10160" y="322580"/>
                  </a:cubicBezTo>
                </a:path>
              </a:pathLst>
            </a:custGeom>
            <a:solidFill>
              <a:srgbClr val="955306"/>
            </a:solidFill>
            <a:ln cap="sq">
              <a:noFill/>
              <a:prstDash val="solid"/>
              <a:miter/>
            </a:ln>
          </p:spPr>
        </p:sp>
      </p:grpSp>
      <p:grpSp>
        <p:nvGrpSpPr>
          <p:cNvPr name="Group 14" id="14"/>
          <p:cNvGrpSpPr/>
          <p:nvPr/>
        </p:nvGrpSpPr>
        <p:grpSpPr>
          <a:xfrm rot="0">
            <a:off x="410528" y="1034415"/>
            <a:ext cx="424815" cy="263842"/>
            <a:chOff x="0" y="0"/>
            <a:chExt cx="566420" cy="351790"/>
          </a:xfrm>
        </p:grpSpPr>
        <p:sp>
          <p:nvSpPr>
            <p:cNvPr name="Freeform 15" id="15"/>
            <p:cNvSpPr/>
            <p:nvPr/>
          </p:nvSpPr>
          <p:spPr>
            <a:xfrm flipH="false" flipV="false" rot="0">
              <a:off x="48260" y="41910"/>
              <a:ext cx="476250" cy="259080"/>
            </a:xfrm>
            <a:custGeom>
              <a:avLst/>
              <a:gdLst/>
              <a:ahLst/>
              <a:cxnLst/>
              <a:rect r="r" b="b" t="t" l="l"/>
              <a:pathLst>
                <a:path h="259080" w="476250">
                  <a:moveTo>
                    <a:pt x="351790" y="256540"/>
                  </a:moveTo>
                  <a:cubicBezTo>
                    <a:pt x="95250" y="254000"/>
                    <a:pt x="69850" y="245110"/>
                    <a:pt x="52070" y="233680"/>
                  </a:cubicBezTo>
                  <a:cubicBezTo>
                    <a:pt x="39370" y="224790"/>
                    <a:pt x="31750" y="217170"/>
                    <a:pt x="24130" y="204470"/>
                  </a:cubicBezTo>
                  <a:cubicBezTo>
                    <a:pt x="13970" y="185420"/>
                    <a:pt x="3810" y="148590"/>
                    <a:pt x="2540" y="127000"/>
                  </a:cubicBezTo>
                  <a:cubicBezTo>
                    <a:pt x="2540" y="111760"/>
                    <a:pt x="5080" y="101600"/>
                    <a:pt x="11430" y="87630"/>
                  </a:cubicBezTo>
                  <a:cubicBezTo>
                    <a:pt x="20320" y="68580"/>
                    <a:pt x="41910" y="39370"/>
                    <a:pt x="63500" y="26670"/>
                  </a:cubicBezTo>
                  <a:cubicBezTo>
                    <a:pt x="85090" y="13970"/>
                    <a:pt x="119380" y="8890"/>
                    <a:pt x="140970" y="10160"/>
                  </a:cubicBezTo>
                  <a:cubicBezTo>
                    <a:pt x="156210" y="10160"/>
                    <a:pt x="166370" y="12700"/>
                    <a:pt x="180340" y="20320"/>
                  </a:cubicBezTo>
                  <a:cubicBezTo>
                    <a:pt x="198120" y="31750"/>
                    <a:pt x="226060" y="53340"/>
                    <a:pt x="237490" y="74930"/>
                  </a:cubicBezTo>
                  <a:cubicBezTo>
                    <a:pt x="248920" y="97790"/>
                    <a:pt x="252730" y="133350"/>
                    <a:pt x="250190" y="153670"/>
                  </a:cubicBezTo>
                  <a:cubicBezTo>
                    <a:pt x="248920" y="168910"/>
                    <a:pt x="246380" y="179070"/>
                    <a:pt x="237490" y="193040"/>
                  </a:cubicBezTo>
                  <a:cubicBezTo>
                    <a:pt x="226060" y="210820"/>
                    <a:pt x="198120" y="236220"/>
                    <a:pt x="180340" y="247650"/>
                  </a:cubicBezTo>
                  <a:cubicBezTo>
                    <a:pt x="166370" y="255270"/>
                    <a:pt x="156210" y="257810"/>
                    <a:pt x="140970" y="257810"/>
                  </a:cubicBezTo>
                  <a:cubicBezTo>
                    <a:pt x="119380" y="259080"/>
                    <a:pt x="82550" y="250190"/>
                    <a:pt x="63500" y="241300"/>
                  </a:cubicBezTo>
                  <a:cubicBezTo>
                    <a:pt x="49530" y="233680"/>
                    <a:pt x="40640" y="224790"/>
                    <a:pt x="31750" y="214630"/>
                  </a:cubicBezTo>
                  <a:cubicBezTo>
                    <a:pt x="24130" y="204470"/>
                    <a:pt x="15240" y="194310"/>
                    <a:pt x="11430" y="180340"/>
                  </a:cubicBezTo>
                  <a:cubicBezTo>
                    <a:pt x="5080" y="160020"/>
                    <a:pt x="0" y="124460"/>
                    <a:pt x="7620" y="100330"/>
                  </a:cubicBezTo>
                  <a:cubicBezTo>
                    <a:pt x="13970" y="76200"/>
                    <a:pt x="31750" y="49530"/>
                    <a:pt x="52070" y="34290"/>
                  </a:cubicBezTo>
                  <a:cubicBezTo>
                    <a:pt x="72390" y="19050"/>
                    <a:pt x="95250" y="13970"/>
                    <a:pt x="127000" y="8890"/>
                  </a:cubicBezTo>
                  <a:cubicBezTo>
                    <a:pt x="181610" y="0"/>
                    <a:pt x="295910" y="1270"/>
                    <a:pt x="351790" y="11430"/>
                  </a:cubicBezTo>
                  <a:cubicBezTo>
                    <a:pt x="386080" y="17780"/>
                    <a:pt x="414020" y="26670"/>
                    <a:pt x="433070" y="41910"/>
                  </a:cubicBezTo>
                  <a:cubicBezTo>
                    <a:pt x="449580" y="54610"/>
                    <a:pt x="461010" y="71120"/>
                    <a:pt x="466090" y="90170"/>
                  </a:cubicBezTo>
                  <a:cubicBezTo>
                    <a:pt x="473710" y="114300"/>
                    <a:pt x="476250" y="152400"/>
                    <a:pt x="466090" y="177800"/>
                  </a:cubicBezTo>
                  <a:cubicBezTo>
                    <a:pt x="457200" y="203200"/>
                    <a:pt x="430530" y="229870"/>
                    <a:pt x="408940" y="242570"/>
                  </a:cubicBezTo>
                  <a:cubicBezTo>
                    <a:pt x="391160" y="252730"/>
                    <a:pt x="351790" y="256540"/>
                    <a:pt x="351790" y="256540"/>
                  </a:cubicBezTo>
                </a:path>
              </a:pathLst>
            </a:custGeom>
            <a:solidFill>
              <a:srgbClr val="955306"/>
            </a:solidFill>
            <a:ln cap="sq">
              <a:noFill/>
              <a:prstDash val="solid"/>
              <a:miter/>
            </a:ln>
          </p:spPr>
        </p:sp>
      </p:grpSp>
      <p:grpSp>
        <p:nvGrpSpPr>
          <p:cNvPr name="Group 16" id="16"/>
          <p:cNvGrpSpPr/>
          <p:nvPr/>
        </p:nvGrpSpPr>
        <p:grpSpPr>
          <a:xfrm rot="0">
            <a:off x="10573702" y="2084070"/>
            <a:ext cx="182880" cy="188595"/>
            <a:chOff x="0" y="0"/>
            <a:chExt cx="243840" cy="251460"/>
          </a:xfrm>
        </p:grpSpPr>
        <p:sp>
          <p:nvSpPr>
            <p:cNvPr name="Freeform 17" id="17"/>
            <p:cNvSpPr/>
            <p:nvPr/>
          </p:nvSpPr>
          <p:spPr>
            <a:xfrm flipH="false" flipV="false" rot="0">
              <a:off x="44450" y="48260"/>
              <a:ext cx="148590" cy="153670"/>
            </a:xfrm>
            <a:custGeom>
              <a:avLst/>
              <a:gdLst/>
              <a:ahLst/>
              <a:cxnLst/>
              <a:rect r="r" b="b" t="t" l="l"/>
              <a:pathLst>
                <a:path h="153670" w="148590">
                  <a:moveTo>
                    <a:pt x="148590" y="53340"/>
                  </a:moveTo>
                  <a:cubicBezTo>
                    <a:pt x="129540" y="133350"/>
                    <a:pt x="118110" y="139700"/>
                    <a:pt x="107950" y="144780"/>
                  </a:cubicBezTo>
                  <a:cubicBezTo>
                    <a:pt x="96520" y="149860"/>
                    <a:pt x="85090" y="153670"/>
                    <a:pt x="71120" y="151130"/>
                  </a:cubicBezTo>
                  <a:cubicBezTo>
                    <a:pt x="53340" y="148590"/>
                    <a:pt x="21590" y="133350"/>
                    <a:pt x="11430" y="115570"/>
                  </a:cubicBezTo>
                  <a:cubicBezTo>
                    <a:pt x="0" y="96520"/>
                    <a:pt x="1270" y="62230"/>
                    <a:pt x="6350" y="44450"/>
                  </a:cubicBezTo>
                  <a:cubicBezTo>
                    <a:pt x="10160" y="31750"/>
                    <a:pt x="17780" y="22860"/>
                    <a:pt x="29210" y="15240"/>
                  </a:cubicBezTo>
                  <a:cubicBezTo>
                    <a:pt x="44450" y="6350"/>
                    <a:pt x="80010" y="0"/>
                    <a:pt x="99060" y="2540"/>
                  </a:cubicBezTo>
                  <a:cubicBezTo>
                    <a:pt x="111760" y="5080"/>
                    <a:pt x="129540" y="21590"/>
                    <a:pt x="129540" y="21590"/>
                  </a:cubicBezTo>
                </a:path>
              </a:pathLst>
            </a:custGeom>
            <a:solidFill>
              <a:srgbClr val="955306"/>
            </a:solidFill>
            <a:ln cap="sq">
              <a:noFill/>
              <a:prstDash val="solid"/>
              <a:miter/>
            </a:ln>
          </p:spPr>
        </p:sp>
      </p:grpSp>
      <p:grpSp>
        <p:nvGrpSpPr>
          <p:cNvPr name="Group 18" id="18"/>
          <p:cNvGrpSpPr/>
          <p:nvPr/>
        </p:nvGrpSpPr>
        <p:grpSpPr>
          <a:xfrm rot="0">
            <a:off x="14252257" y="9241155"/>
            <a:ext cx="188595" cy="184785"/>
            <a:chOff x="0" y="0"/>
            <a:chExt cx="251460" cy="246380"/>
          </a:xfrm>
        </p:grpSpPr>
        <p:sp>
          <p:nvSpPr>
            <p:cNvPr name="Freeform 19" id="19"/>
            <p:cNvSpPr/>
            <p:nvPr/>
          </p:nvSpPr>
          <p:spPr>
            <a:xfrm flipH="false" flipV="false" rot="0">
              <a:off x="49530" y="49530"/>
              <a:ext cx="149860" cy="151130"/>
            </a:xfrm>
            <a:custGeom>
              <a:avLst/>
              <a:gdLst/>
              <a:ahLst/>
              <a:cxnLst/>
              <a:rect r="r" b="b" t="t" l="l"/>
              <a:pathLst>
                <a:path h="151130" w="149860">
                  <a:moveTo>
                    <a:pt x="149860" y="53340"/>
                  </a:moveTo>
                  <a:cubicBezTo>
                    <a:pt x="129540" y="134620"/>
                    <a:pt x="120650" y="140970"/>
                    <a:pt x="107950" y="146050"/>
                  </a:cubicBezTo>
                  <a:cubicBezTo>
                    <a:pt x="90170" y="151130"/>
                    <a:pt x="54610" y="148590"/>
                    <a:pt x="36830" y="140970"/>
                  </a:cubicBezTo>
                  <a:cubicBezTo>
                    <a:pt x="25400" y="135890"/>
                    <a:pt x="17780" y="125730"/>
                    <a:pt x="11430" y="115570"/>
                  </a:cubicBezTo>
                  <a:cubicBezTo>
                    <a:pt x="508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955306"/>
            </a:solidFill>
            <a:ln cap="sq">
              <a:noFill/>
              <a:prstDash val="solid"/>
              <a:miter/>
            </a:ln>
          </p:spPr>
        </p:sp>
      </p:grpSp>
      <p:sp>
        <p:nvSpPr>
          <p:cNvPr name="Freeform 20" id="20"/>
          <p:cNvSpPr/>
          <p:nvPr/>
        </p:nvSpPr>
        <p:spPr>
          <a:xfrm flipH="false" flipV="false" rot="0">
            <a:off x="287298" y="2903885"/>
            <a:ext cx="872617" cy="794875"/>
          </a:xfrm>
          <a:custGeom>
            <a:avLst/>
            <a:gdLst/>
            <a:ahLst/>
            <a:cxnLst/>
            <a:rect r="r" b="b" t="t" l="l"/>
            <a:pathLst>
              <a:path h="794875" w="872617">
                <a:moveTo>
                  <a:pt x="0" y="0"/>
                </a:moveTo>
                <a:lnTo>
                  <a:pt x="872617" y="0"/>
                </a:lnTo>
                <a:lnTo>
                  <a:pt x="872617" y="794875"/>
                </a:lnTo>
                <a:lnTo>
                  <a:pt x="0" y="794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2950709" y="150908"/>
            <a:ext cx="12099131" cy="1876012"/>
          </a:xfrm>
          <a:prstGeom prst="rect">
            <a:avLst/>
          </a:prstGeom>
        </p:spPr>
        <p:txBody>
          <a:bodyPr anchor="t" rtlCol="false" tIns="0" lIns="0" bIns="0" rIns="0">
            <a:spAutoFit/>
          </a:bodyPr>
          <a:lstStyle/>
          <a:p>
            <a:pPr algn="l">
              <a:lnSpc>
                <a:spcPts val="13923"/>
              </a:lnSpc>
            </a:pPr>
            <a:r>
              <a:rPr lang="en-US" sz="11412">
                <a:solidFill>
                  <a:srgbClr val="FFFFFF"/>
                </a:solidFill>
                <a:latin typeface="Scripter"/>
                <a:ea typeface="Scripter"/>
                <a:cs typeface="Scripter"/>
                <a:sym typeface="Scripter"/>
              </a:rPr>
              <a:t>MEMBRES DU GROUPE</a:t>
            </a:r>
          </a:p>
        </p:txBody>
      </p:sp>
      <p:sp>
        <p:nvSpPr>
          <p:cNvPr name="TextBox 22" id="22"/>
          <p:cNvSpPr txBox="true"/>
          <p:nvPr/>
        </p:nvSpPr>
        <p:spPr>
          <a:xfrm rot="0">
            <a:off x="1461127" y="2660535"/>
            <a:ext cx="5512594"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MOUDJONGUE KATIA</a:t>
            </a:r>
          </a:p>
        </p:txBody>
      </p:sp>
      <p:sp>
        <p:nvSpPr>
          <p:cNvPr name="Freeform 23" id="23"/>
          <p:cNvSpPr/>
          <p:nvPr/>
        </p:nvSpPr>
        <p:spPr>
          <a:xfrm flipH="false" flipV="false" rot="0">
            <a:off x="287298" y="5308485"/>
            <a:ext cx="872617" cy="794875"/>
          </a:xfrm>
          <a:custGeom>
            <a:avLst/>
            <a:gdLst/>
            <a:ahLst/>
            <a:cxnLst/>
            <a:rect r="r" b="b" t="t" l="l"/>
            <a:pathLst>
              <a:path h="794875" w="872617">
                <a:moveTo>
                  <a:pt x="0" y="0"/>
                </a:moveTo>
                <a:lnTo>
                  <a:pt x="872617" y="0"/>
                </a:lnTo>
                <a:lnTo>
                  <a:pt x="872617" y="794874"/>
                </a:lnTo>
                <a:lnTo>
                  <a:pt x="0" y="7948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1461127" y="5065134"/>
            <a:ext cx="4034730"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NGUOGHIA EVA</a:t>
            </a:r>
          </a:p>
        </p:txBody>
      </p:sp>
      <p:sp>
        <p:nvSpPr>
          <p:cNvPr name="Freeform 25" id="25"/>
          <p:cNvSpPr/>
          <p:nvPr/>
        </p:nvSpPr>
        <p:spPr>
          <a:xfrm flipH="false" flipV="false" rot="0">
            <a:off x="410527" y="7713084"/>
            <a:ext cx="872617" cy="794875"/>
          </a:xfrm>
          <a:custGeom>
            <a:avLst/>
            <a:gdLst/>
            <a:ahLst/>
            <a:cxnLst/>
            <a:rect r="r" b="b" t="t" l="l"/>
            <a:pathLst>
              <a:path h="794875" w="872617">
                <a:moveTo>
                  <a:pt x="0" y="0"/>
                </a:moveTo>
                <a:lnTo>
                  <a:pt x="872618" y="0"/>
                </a:lnTo>
                <a:lnTo>
                  <a:pt x="872618" y="794875"/>
                </a:lnTo>
                <a:lnTo>
                  <a:pt x="0" y="794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1461127" y="7529497"/>
            <a:ext cx="4151561"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NGOUNOU TOMI</a:t>
            </a:r>
          </a:p>
        </p:txBody>
      </p:sp>
      <p:sp>
        <p:nvSpPr>
          <p:cNvPr name="Freeform 27" id="27"/>
          <p:cNvSpPr/>
          <p:nvPr/>
        </p:nvSpPr>
        <p:spPr>
          <a:xfrm flipH="false" flipV="false" rot="0">
            <a:off x="11830768" y="2784360"/>
            <a:ext cx="872617" cy="794875"/>
          </a:xfrm>
          <a:custGeom>
            <a:avLst/>
            <a:gdLst/>
            <a:ahLst/>
            <a:cxnLst/>
            <a:rect r="r" b="b" t="t" l="l"/>
            <a:pathLst>
              <a:path h="794875" w="872617">
                <a:moveTo>
                  <a:pt x="0" y="0"/>
                </a:moveTo>
                <a:lnTo>
                  <a:pt x="872617" y="0"/>
                </a:lnTo>
                <a:lnTo>
                  <a:pt x="872617" y="794874"/>
                </a:lnTo>
                <a:lnTo>
                  <a:pt x="0" y="7948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12988049" y="2600772"/>
            <a:ext cx="4900256"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CHEMBOU MYLENA</a:t>
            </a:r>
          </a:p>
        </p:txBody>
      </p:sp>
      <p:sp>
        <p:nvSpPr>
          <p:cNvPr name="Freeform 29" id="29"/>
          <p:cNvSpPr/>
          <p:nvPr/>
        </p:nvSpPr>
        <p:spPr>
          <a:xfrm flipH="false" flipV="false" rot="0">
            <a:off x="12006262" y="5248722"/>
            <a:ext cx="872617" cy="794875"/>
          </a:xfrm>
          <a:custGeom>
            <a:avLst/>
            <a:gdLst/>
            <a:ahLst/>
            <a:cxnLst/>
            <a:rect r="r" b="b" t="t" l="l"/>
            <a:pathLst>
              <a:path h="794875" w="872617">
                <a:moveTo>
                  <a:pt x="0" y="0"/>
                </a:moveTo>
                <a:lnTo>
                  <a:pt x="872618" y="0"/>
                </a:lnTo>
                <a:lnTo>
                  <a:pt x="872618" y="794875"/>
                </a:lnTo>
                <a:lnTo>
                  <a:pt x="0" y="794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13183680" y="5124897"/>
            <a:ext cx="4585395"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DZUKOU AURIANE</a:t>
            </a:r>
          </a:p>
        </p:txBody>
      </p:sp>
      <p:sp>
        <p:nvSpPr>
          <p:cNvPr name="Freeform 31" id="31"/>
          <p:cNvSpPr/>
          <p:nvPr/>
        </p:nvSpPr>
        <p:spPr>
          <a:xfrm flipH="false" flipV="false" rot="0">
            <a:off x="12006262" y="7798609"/>
            <a:ext cx="872617" cy="794875"/>
          </a:xfrm>
          <a:custGeom>
            <a:avLst/>
            <a:gdLst/>
            <a:ahLst/>
            <a:cxnLst/>
            <a:rect r="r" b="b" t="t" l="l"/>
            <a:pathLst>
              <a:path h="794875" w="872617">
                <a:moveTo>
                  <a:pt x="0" y="0"/>
                </a:moveTo>
                <a:lnTo>
                  <a:pt x="872618" y="0"/>
                </a:lnTo>
                <a:lnTo>
                  <a:pt x="872618" y="794875"/>
                </a:lnTo>
                <a:lnTo>
                  <a:pt x="0" y="794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13183680" y="7615021"/>
            <a:ext cx="3647033"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BOUYIM JOËL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349342">
            <a:off x="12413832" y="-21777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3" id="3"/>
          <p:cNvSpPr/>
          <p:nvPr/>
        </p:nvSpPr>
        <p:spPr>
          <a:xfrm flipH="false" flipV="false" rot="0">
            <a:off x="13701922" y="5633169"/>
            <a:ext cx="5653420" cy="5499236"/>
          </a:xfrm>
          <a:custGeom>
            <a:avLst/>
            <a:gdLst/>
            <a:ahLst/>
            <a:cxnLst/>
            <a:rect r="r" b="b" t="t" l="l"/>
            <a:pathLst>
              <a:path h="5499236" w="5653420">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921797">
            <a:off x="-2255956" y="330300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5" id="5"/>
          <p:cNvSpPr/>
          <p:nvPr/>
        </p:nvSpPr>
        <p:spPr>
          <a:xfrm flipH="false" flipV="false" rot="0">
            <a:off x="321466" y="4488603"/>
            <a:ext cx="2393579" cy="2289132"/>
          </a:xfrm>
          <a:custGeom>
            <a:avLst/>
            <a:gdLst/>
            <a:ahLst/>
            <a:cxnLst/>
            <a:rect r="r" b="b" t="t" l="l"/>
            <a:pathLst>
              <a:path h="2289132" w="2393579">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58620" y="-1175166"/>
            <a:ext cx="5704814" cy="5704814"/>
          </a:xfrm>
          <a:custGeom>
            <a:avLst/>
            <a:gdLst/>
            <a:ahLst/>
            <a:cxnLst/>
            <a:rect r="r" b="b" t="t" l="l"/>
            <a:pathLst>
              <a:path h="5704814" w="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522491">
            <a:off x="4040546" y="-380160"/>
            <a:ext cx="2299939" cy="2057400"/>
          </a:xfrm>
          <a:custGeom>
            <a:avLst/>
            <a:gdLst/>
            <a:ahLst/>
            <a:cxnLst/>
            <a:rect r="r" b="b" t="t" l="l"/>
            <a:pathLst>
              <a:path h="2057400" w="2299939">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358577" y="8527122"/>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9472419">
            <a:off x="2498738" y="4254318"/>
            <a:ext cx="831323" cy="1054563"/>
          </a:xfrm>
          <a:custGeom>
            <a:avLst/>
            <a:gdLst/>
            <a:ahLst/>
            <a:cxnLst/>
            <a:rect r="r" b="b" t="t" l="l"/>
            <a:pathLst>
              <a:path h="1054563" w="83132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l="0" t="-55654" r="-120730" b="0"/>
            </a:stretch>
          </a:blipFill>
        </p:spPr>
      </p:sp>
      <p:sp>
        <p:nvSpPr>
          <p:cNvPr name="Freeform 10" id="10"/>
          <p:cNvSpPr/>
          <p:nvPr/>
        </p:nvSpPr>
        <p:spPr>
          <a:xfrm flipH="false" flipV="false" rot="0">
            <a:off x="14921011" y="648540"/>
            <a:ext cx="1334956" cy="2390842"/>
          </a:xfrm>
          <a:custGeom>
            <a:avLst/>
            <a:gdLst/>
            <a:ahLst/>
            <a:cxnLst/>
            <a:rect r="r" b="b" t="t" l="l"/>
            <a:pathLst>
              <a:path h="2390842" w="1334956">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l="0" t="0" r="-270309" b="0"/>
            </a:stretch>
          </a:blipFill>
        </p:spPr>
      </p:sp>
      <p:sp>
        <p:nvSpPr>
          <p:cNvPr name="Freeform 11" id="11"/>
          <p:cNvSpPr/>
          <p:nvPr/>
        </p:nvSpPr>
        <p:spPr>
          <a:xfrm flipH="false" flipV="false" rot="0">
            <a:off x="15909544" y="2697323"/>
            <a:ext cx="2699511" cy="2729285"/>
          </a:xfrm>
          <a:custGeom>
            <a:avLst/>
            <a:gdLst/>
            <a:ahLst/>
            <a:cxnLst/>
            <a:rect r="r" b="b" t="t" l="l"/>
            <a:pathLst>
              <a:path h="2729285" w="2699511">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144217" y="6760418"/>
            <a:ext cx="1141655" cy="1314766"/>
          </a:xfrm>
          <a:custGeom>
            <a:avLst/>
            <a:gdLst/>
            <a:ahLst/>
            <a:cxnLst/>
            <a:rect r="r" b="b" t="t" l="l"/>
            <a:pathLst>
              <a:path h="1314766" w="1141655">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sp>
        <p:nvSpPr>
          <p:cNvPr name="Freeform 13" id="13"/>
          <p:cNvSpPr/>
          <p:nvPr/>
        </p:nvSpPr>
        <p:spPr>
          <a:xfrm flipH="false" flipV="false" rot="0">
            <a:off x="1293253" y="6956534"/>
            <a:ext cx="801067" cy="922533"/>
          </a:xfrm>
          <a:custGeom>
            <a:avLst/>
            <a:gdLst/>
            <a:ahLst/>
            <a:cxnLst/>
            <a:rect r="r" b="b" t="t" l="l"/>
            <a:pathLst>
              <a:path h="922533" w="801067">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grpSp>
        <p:nvGrpSpPr>
          <p:cNvPr name="Group 14" id="14"/>
          <p:cNvGrpSpPr/>
          <p:nvPr/>
        </p:nvGrpSpPr>
        <p:grpSpPr>
          <a:xfrm rot="0">
            <a:off x="5000625" y="4924425"/>
            <a:ext cx="8243888" cy="1152525"/>
            <a:chOff x="0" y="0"/>
            <a:chExt cx="10991850" cy="1536700"/>
          </a:xfrm>
        </p:grpSpPr>
        <p:sp>
          <p:nvSpPr>
            <p:cNvPr name="Freeform 15" id="15"/>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name="Group 16" id="16"/>
          <p:cNvGrpSpPr/>
          <p:nvPr/>
        </p:nvGrpSpPr>
        <p:grpSpPr>
          <a:xfrm rot="0">
            <a:off x="5252085" y="3727133"/>
            <a:ext cx="686752" cy="580072"/>
            <a:chOff x="0" y="0"/>
            <a:chExt cx="915670" cy="773430"/>
          </a:xfrm>
        </p:grpSpPr>
        <p:sp>
          <p:nvSpPr>
            <p:cNvPr name="Freeform 17" id="17"/>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18" id="18"/>
          <p:cNvGrpSpPr/>
          <p:nvPr/>
        </p:nvGrpSpPr>
        <p:grpSpPr>
          <a:xfrm rot="0">
            <a:off x="5309235" y="4247197"/>
            <a:ext cx="471488" cy="263842"/>
            <a:chOff x="0" y="0"/>
            <a:chExt cx="628650" cy="351790"/>
          </a:xfrm>
        </p:grpSpPr>
        <p:sp>
          <p:nvSpPr>
            <p:cNvPr name="Freeform 19" id="19"/>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20" id="20"/>
          <p:cNvGrpSpPr/>
          <p:nvPr/>
        </p:nvGrpSpPr>
        <p:grpSpPr>
          <a:xfrm rot="0">
            <a:off x="5840730" y="3665220"/>
            <a:ext cx="362903" cy="501968"/>
            <a:chOff x="0" y="0"/>
            <a:chExt cx="483870" cy="669290"/>
          </a:xfrm>
        </p:grpSpPr>
        <p:sp>
          <p:nvSpPr>
            <p:cNvPr name="Freeform 21" id="21"/>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22" id="22"/>
          <p:cNvGrpSpPr/>
          <p:nvPr/>
        </p:nvGrpSpPr>
        <p:grpSpPr>
          <a:xfrm rot="0">
            <a:off x="15499681" y="3427930"/>
            <a:ext cx="756285" cy="708660"/>
            <a:chOff x="0" y="0"/>
            <a:chExt cx="1008380" cy="944880"/>
          </a:xfrm>
        </p:grpSpPr>
        <p:sp>
          <p:nvSpPr>
            <p:cNvPr name="Freeform 23" id="23"/>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24" id="24"/>
          <p:cNvGrpSpPr/>
          <p:nvPr/>
        </p:nvGrpSpPr>
        <p:grpSpPr>
          <a:xfrm rot="0">
            <a:off x="15256066" y="3551755"/>
            <a:ext cx="332422" cy="461010"/>
            <a:chOff x="0" y="0"/>
            <a:chExt cx="443230" cy="614680"/>
          </a:xfrm>
        </p:grpSpPr>
        <p:sp>
          <p:nvSpPr>
            <p:cNvPr name="Freeform 25" id="25"/>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26" id="26"/>
          <p:cNvGrpSpPr/>
          <p:nvPr/>
        </p:nvGrpSpPr>
        <p:grpSpPr>
          <a:xfrm rot="0">
            <a:off x="12420600" y="4276725"/>
            <a:ext cx="525780" cy="295275"/>
            <a:chOff x="0" y="0"/>
            <a:chExt cx="701040" cy="393700"/>
          </a:xfrm>
        </p:grpSpPr>
        <p:sp>
          <p:nvSpPr>
            <p:cNvPr name="Freeform 27" id="27"/>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grpSp>
        <p:nvGrpSpPr>
          <p:cNvPr name="Group 28" id="28"/>
          <p:cNvGrpSpPr/>
          <p:nvPr/>
        </p:nvGrpSpPr>
        <p:grpSpPr>
          <a:xfrm rot="0">
            <a:off x="3940492" y="7671435"/>
            <a:ext cx="2636520" cy="1761173"/>
            <a:chOff x="0" y="0"/>
            <a:chExt cx="3515360" cy="2348230"/>
          </a:xfrm>
        </p:grpSpPr>
        <p:sp>
          <p:nvSpPr>
            <p:cNvPr name="Freeform 29" id="29"/>
            <p:cNvSpPr/>
            <p:nvPr/>
          </p:nvSpPr>
          <p:spPr>
            <a:xfrm flipH="false" flipV="false" rot="0">
              <a:off x="34290" y="45720"/>
              <a:ext cx="3432810" cy="2255520"/>
            </a:xfrm>
            <a:custGeom>
              <a:avLst/>
              <a:gdLst/>
              <a:ahLst/>
              <a:cxnLst/>
              <a:rect r="r" b="b" t="t" l="l"/>
              <a:pathLst>
                <a:path h="2255520" w="343281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name="Group 30" id="30"/>
          <p:cNvGrpSpPr/>
          <p:nvPr/>
        </p:nvGrpSpPr>
        <p:grpSpPr>
          <a:xfrm rot="0">
            <a:off x="6527482" y="8878252"/>
            <a:ext cx="184785" cy="184785"/>
            <a:chOff x="0" y="0"/>
            <a:chExt cx="246380" cy="246380"/>
          </a:xfrm>
        </p:grpSpPr>
        <p:sp>
          <p:nvSpPr>
            <p:cNvPr name="Freeform 31" id="31"/>
            <p:cNvSpPr/>
            <p:nvPr/>
          </p:nvSpPr>
          <p:spPr>
            <a:xfrm flipH="false" flipV="false" rot="0">
              <a:off x="45720" y="49530"/>
              <a:ext cx="147320" cy="153670"/>
            </a:xfrm>
            <a:custGeom>
              <a:avLst/>
              <a:gdLst/>
              <a:ahLst/>
              <a:cxnLst/>
              <a:rect r="r" b="b" t="t" l="l"/>
              <a:pathLst>
                <a:path h="153670" w="14732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name="Group 32" id="32"/>
          <p:cNvGrpSpPr/>
          <p:nvPr/>
        </p:nvGrpSpPr>
        <p:grpSpPr>
          <a:xfrm rot="0">
            <a:off x="10968990" y="572452"/>
            <a:ext cx="3232785" cy="935355"/>
            <a:chOff x="0" y="0"/>
            <a:chExt cx="4310380" cy="1247140"/>
          </a:xfrm>
        </p:grpSpPr>
        <p:sp>
          <p:nvSpPr>
            <p:cNvPr name="Freeform 33" id="33"/>
            <p:cNvSpPr/>
            <p:nvPr/>
          </p:nvSpPr>
          <p:spPr>
            <a:xfrm flipH="false" flipV="false" rot="0">
              <a:off x="48260" y="36830"/>
              <a:ext cx="4211320" cy="1163320"/>
            </a:xfrm>
            <a:custGeom>
              <a:avLst/>
              <a:gdLst/>
              <a:ahLst/>
              <a:cxnLst/>
              <a:rect r="r" b="b" t="t" l="l"/>
              <a:pathLst>
                <a:path h="1163320" w="4211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name="Group 34" id="34"/>
          <p:cNvGrpSpPr/>
          <p:nvPr/>
        </p:nvGrpSpPr>
        <p:grpSpPr>
          <a:xfrm rot="0">
            <a:off x="14282738" y="993457"/>
            <a:ext cx="182880" cy="189548"/>
            <a:chOff x="0" y="0"/>
            <a:chExt cx="243840" cy="252730"/>
          </a:xfrm>
        </p:grpSpPr>
        <p:sp>
          <p:nvSpPr>
            <p:cNvPr name="Freeform 35" id="35"/>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name="TextBox 36" id="36"/>
          <p:cNvSpPr txBox="true"/>
          <p:nvPr/>
        </p:nvSpPr>
        <p:spPr>
          <a:xfrm rot="0">
            <a:off x="5046632" y="3898556"/>
            <a:ext cx="10541857" cy="2246778"/>
          </a:xfrm>
          <a:prstGeom prst="rect">
            <a:avLst/>
          </a:prstGeom>
        </p:spPr>
        <p:txBody>
          <a:bodyPr anchor="t" rtlCol="false" tIns="0" lIns="0" bIns="0" rIns="0">
            <a:spAutoFit/>
          </a:bodyPr>
          <a:lstStyle/>
          <a:p>
            <a:pPr algn="ctr">
              <a:lnSpc>
                <a:spcPts val="17386"/>
              </a:lnSpc>
            </a:pPr>
            <a:r>
              <a:rPr lang="en-US" sz="12419">
                <a:solidFill>
                  <a:srgbClr val="FFFFFF"/>
                </a:solidFill>
                <a:latin typeface="Scripter"/>
                <a:ea typeface="Scripter"/>
                <a:cs typeface="Scripter"/>
                <a:sym typeface="Scripter"/>
              </a:rPr>
              <a:t>DEMONSTRATION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6263775" y="1281808"/>
            <a:ext cx="5760450" cy="805332"/>
            <a:chOff x="0" y="0"/>
            <a:chExt cx="10991850" cy="1536700"/>
          </a:xfrm>
        </p:grpSpPr>
        <p:sp>
          <p:nvSpPr>
            <p:cNvPr name="Freeform 3" id="3"/>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name="Group 4" id="4"/>
          <p:cNvGrpSpPr/>
          <p:nvPr/>
        </p:nvGrpSpPr>
        <p:grpSpPr>
          <a:xfrm rot="0">
            <a:off x="6439484" y="445195"/>
            <a:ext cx="479871" cy="405328"/>
            <a:chOff x="0" y="0"/>
            <a:chExt cx="915670" cy="773430"/>
          </a:xfrm>
        </p:grpSpPr>
        <p:sp>
          <p:nvSpPr>
            <p:cNvPr name="Freeform 5" id="5"/>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6" id="6"/>
          <p:cNvGrpSpPr/>
          <p:nvPr/>
        </p:nvGrpSpPr>
        <p:grpSpPr>
          <a:xfrm rot="0">
            <a:off x="6479418" y="808593"/>
            <a:ext cx="329454" cy="184361"/>
            <a:chOff x="0" y="0"/>
            <a:chExt cx="628650" cy="351790"/>
          </a:xfrm>
        </p:grpSpPr>
        <p:sp>
          <p:nvSpPr>
            <p:cNvPr name="Freeform 7" id="7"/>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8" id="8"/>
          <p:cNvGrpSpPr/>
          <p:nvPr/>
        </p:nvGrpSpPr>
        <p:grpSpPr>
          <a:xfrm rot="0">
            <a:off x="6850802" y="401934"/>
            <a:ext cx="253580" cy="350752"/>
            <a:chOff x="0" y="0"/>
            <a:chExt cx="483870" cy="669290"/>
          </a:xfrm>
        </p:grpSpPr>
        <p:sp>
          <p:nvSpPr>
            <p:cNvPr name="Freeform 9" id="9"/>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10" id="10"/>
          <p:cNvGrpSpPr/>
          <p:nvPr/>
        </p:nvGrpSpPr>
        <p:grpSpPr>
          <a:xfrm rot="0">
            <a:off x="11333370" y="429222"/>
            <a:ext cx="528457" cy="495179"/>
            <a:chOff x="0" y="0"/>
            <a:chExt cx="1008380" cy="944880"/>
          </a:xfrm>
        </p:grpSpPr>
        <p:sp>
          <p:nvSpPr>
            <p:cNvPr name="Freeform 11" id="11"/>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12" id="12"/>
          <p:cNvGrpSpPr/>
          <p:nvPr/>
        </p:nvGrpSpPr>
        <p:grpSpPr>
          <a:xfrm rot="0">
            <a:off x="11192271" y="497109"/>
            <a:ext cx="232282" cy="322133"/>
            <a:chOff x="0" y="0"/>
            <a:chExt cx="443230" cy="614680"/>
          </a:xfrm>
        </p:grpSpPr>
        <p:sp>
          <p:nvSpPr>
            <p:cNvPr name="Freeform 13" id="13"/>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14" id="14"/>
          <p:cNvGrpSpPr/>
          <p:nvPr/>
        </p:nvGrpSpPr>
        <p:grpSpPr>
          <a:xfrm rot="0">
            <a:off x="11448513" y="829225"/>
            <a:ext cx="367391" cy="206325"/>
            <a:chOff x="0" y="0"/>
            <a:chExt cx="701040" cy="393700"/>
          </a:xfrm>
        </p:grpSpPr>
        <p:sp>
          <p:nvSpPr>
            <p:cNvPr name="Freeform 15" id="15"/>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sp>
        <p:nvSpPr>
          <p:cNvPr name="TextBox 16" id="16"/>
          <p:cNvSpPr txBox="true"/>
          <p:nvPr/>
        </p:nvSpPr>
        <p:spPr>
          <a:xfrm rot="0">
            <a:off x="6295923" y="570242"/>
            <a:ext cx="5726105" cy="1564681"/>
          </a:xfrm>
          <a:prstGeom prst="rect">
            <a:avLst/>
          </a:prstGeom>
        </p:spPr>
        <p:txBody>
          <a:bodyPr anchor="t" rtlCol="false" tIns="0" lIns="0" bIns="0" rIns="0">
            <a:spAutoFit/>
          </a:bodyPr>
          <a:lstStyle/>
          <a:p>
            <a:pPr algn="ctr">
              <a:lnSpc>
                <a:spcPts val="12149"/>
              </a:lnSpc>
            </a:pPr>
            <a:r>
              <a:rPr lang="en-US" sz="8677">
                <a:solidFill>
                  <a:srgbClr val="FFFFFF"/>
                </a:solidFill>
                <a:latin typeface="Scripter"/>
                <a:ea typeface="Scripter"/>
                <a:cs typeface="Scripter"/>
                <a:sym typeface="Scripter"/>
              </a:rPr>
              <a:t>CONCLUSION</a:t>
            </a:r>
          </a:p>
        </p:txBody>
      </p:sp>
      <p:sp>
        <p:nvSpPr>
          <p:cNvPr name="TextBox 17" id="17"/>
          <p:cNvSpPr txBox="true"/>
          <p:nvPr/>
        </p:nvSpPr>
        <p:spPr>
          <a:xfrm rot="0">
            <a:off x="2288489" y="2315898"/>
            <a:ext cx="13740973" cy="7623212"/>
          </a:xfrm>
          <a:prstGeom prst="rect">
            <a:avLst/>
          </a:prstGeom>
        </p:spPr>
        <p:txBody>
          <a:bodyPr anchor="t" rtlCol="false" tIns="0" lIns="0" bIns="0" rIns="0">
            <a:spAutoFit/>
          </a:bodyPr>
          <a:lstStyle/>
          <a:p>
            <a:pPr algn="ctr">
              <a:lnSpc>
                <a:spcPts val="5055"/>
              </a:lnSpc>
            </a:pPr>
            <a:r>
              <a:rPr lang="en-US" sz="3611">
                <a:solidFill>
                  <a:srgbClr val="000000"/>
                </a:solidFill>
                <a:latin typeface="Open Sans"/>
                <a:ea typeface="Open Sans"/>
                <a:cs typeface="Open Sans"/>
                <a:sym typeface="Open Sans"/>
              </a:rPr>
              <a:t>Le pro</a:t>
            </a:r>
            <a:r>
              <a:rPr lang="en-US" sz="3611">
                <a:solidFill>
                  <a:srgbClr val="000000"/>
                </a:solidFill>
                <a:latin typeface="Open Sans"/>
                <a:ea typeface="Open Sans"/>
                <a:cs typeface="Open Sans"/>
                <a:sym typeface="Open Sans"/>
              </a:rPr>
              <a:t>jet Mon Miam Miam a permis de concevoir une plateforme complète répondant aux besoins spécifiques du restaurant ZeDuc@Space et de sa clientèle étudiante. L'application offre une expérience utilisateur fluide, optimise les processus de commande et introduit des mécanismes de fidélisation performants.</a:t>
            </a:r>
          </a:p>
          <a:p>
            <a:pPr algn="ctr">
              <a:lnSpc>
                <a:spcPts val="5055"/>
              </a:lnSpc>
            </a:pPr>
            <a:r>
              <a:rPr lang="en-US" sz="3611">
                <a:solidFill>
                  <a:srgbClr val="000000"/>
                </a:solidFill>
                <a:latin typeface="Open Sans"/>
                <a:ea typeface="Open Sans"/>
                <a:cs typeface="Open Sans"/>
                <a:sym typeface="Open Sans"/>
              </a:rPr>
              <a:t>Cette solution digitale positionne ZeDuc@Space comme un établissement avant-gardiste dans le paysage gastronomique étudiant. Le projet ouvre également des perspectives d'évolution prometteuses, incluant l'extension à d'autres restaurants et le développement d'une application mobile dédiée.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349342">
            <a:off x="12413832" y="-21777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3" id="3"/>
          <p:cNvSpPr/>
          <p:nvPr/>
        </p:nvSpPr>
        <p:spPr>
          <a:xfrm flipH="false" flipV="false" rot="0">
            <a:off x="13701922" y="5633169"/>
            <a:ext cx="5653420" cy="5499236"/>
          </a:xfrm>
          <a:custGeom>
            <a:avLst/>
            <a:gdLst/>
            <a:ahLst/>
            <a:cxnLst/>
            <a:rect r="r" b="b" t="t" l="l"/>
            <a:pathLst>
              <a:path h="5499236" w="5653420">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32946" y="6465528"/>
            <a:ext cx="7039540" cy="1152525"/>
            <a:chOff x="0" y="0"/>
            <a:chExt cx="9386054" cy="1536700"/>
          </a:xfrm>
        </p:grpSpPr>
        <p:sp>
          <p:nvSpPr>
            <p:cNvPr name="Freeform 5" id="5"/>
            <p:cNvSpPr/>
            <p:nvPr/>
          </p:nvSpPr>
          <p:spPr>
            <a:xfrm flipH="false" flipV="false" rot="0">
              <a:off x="37956" y="15240"/>
              <a:ext cx="9307972" cy="1522730"/>
            </a:xfrm>
            <a:custGeom>
              <a:avLst/>
              <a:gdLst/>
              <a:ahLst/>
              <a:cxnLst/>
              <a:rect r="r" b="b" t="t" l="l"/>
              <a:pathLst>
                <a:path h="1522730" w="9307972">
                  <a:moveTo>
                    <a:pt x="549825" y="111760"/>
                  </a:moveTo>
                  <a:cubicBezTo>
                    <a:pt x="2878173" y="132080"/>
                    <a:pt x="4359554" y="106680"/>
                    <a:pt x="5510172" y="90170"/>
                  </a:cubicBezTo>
                  <a:cubicBezTo>
                    <a:pt x="6600061" y="74930"/>
                    <a:pt x="8272307" y="0"/>
                    <a:pt x="8693080" y="35560"/>
                  </a:cubicBezTo>
                  <a:cubicBezTo>
                    <a:pt x="8798273" y="45720"/>
                    <a:pt x="8826470" y="49530"/>
                    <a:pt x="8888284" y="73660"/>
                  </a:cubicBezTo>
                  <a:cubicBezTo>
                    <a:pt x="8950098" y="97790"/>
                    <a:pt x="9011913" y="135890"/>
                    <a:pt x="9063967" y="182880"/>
                  </a:cubicBezTo>
                  <a:cubicBezTo>
                    <a:pt x="9116022" y="228600"/>
                    <a:pt x="9163738" y="287020"/>
                    <a:pt x="9199526" y="350520"/>
                  </a:cubicBezTo>
                  <a:cubicBezTo>
                    <a:pt x="9236398" y="414020"/>
                    <a:pt x="9265678" y="487680"/>
                    <a:pt x="9283029" y="561340"/>
                  </a:cubicBezTo>
                  <a:cubicBezTo>
                    <a:pt x="9300381" y="635000"/>
                    <a:pt x="9307972" y="716280"/>
                    <a:pt x="9304719" y="792480"/>
                  </a:cubicBezTo>
                  <a:cubicBezTo>
                    <a:pt x="9301465" y="868680"/>
                    <a:pt x="9286283" y="947420"/>
                    <a:pt x="9261341" y="1018540"/>
                  </a:cubicBezTo>
                  <a:cubicBezTo>
                    <a:pt x="9237482" y="1089660"/>
                    <a:pt x="9201695" y="1159510"/>
                    <a:pt x="9159400" y="1217930"/>
                  </a:cubicBezTo>
                  <a:cubicBezTo>
                    <a:pt x="9117107" y="1275080"/>
                    <a:pt x="9065052" y="1328420"/>
                    <a:pt x="9008660" y="1367790"/>
                  </a:cubicBezTo>
                  <a:cubicBezTo>
                    <a:pt x="8953352" y="1407160"/>
                    <a:pt x="8888284" y="1437640"/>
                    <a:pt x="8824301" y="1452880"/>
                  </a:cubicBezTo>
                  <a:cubicBezTo>
                    <a:pt x="8761401" y="1469390"/>
                    <a:pt x="8691996" y="1474470"/>
                    <a:pt x="8626928" y="1465580"/>
                  </a:cubicBezTo>
                  <a:cubicBezTo>
                    <a:pt x="8561859" y="1457960"/>
                    <a:pt x="8494622" y="1436370"/>
                    <a:pt x="8436062" y="1403350"/>
                  </a:cubicBezTo>
                  <a:cubicBezTo>
                    <a:pt x="8376416" y="1371600"/>
                    <a:pt x="8318939" y="1325880"/>
                    <a:pt x="8272307" y="1273810"/>
                  </a:cubicBezTo>
                  <a:cubicBezTo>
                    <a:pt x="8224591" y="1221740"/>
                    <a:pt x="8182297" y="1156970"/>
                    <a:pt x="8151932" y="1088390"/>
                  </a:cubicBezTo>
                  <a:cubicBezTo>
                    <a:pt x="8121567" y="1021080"/>
                    <a:pt x="8099878" y="944880"/>
                    <a:pt x="8089033" y="868680"/>
                  </a:cubicBezTo>
                  <a:cubicBezTo>
                    <a:pt x="8078188" y="793750"/>
                    <a:pt x="8078188" y="712470"/>
                    <a:pt x="8089033" y="637540"/>
                  </a:cubicBezTo>
                  <a:cubicBezTo>
                    <a:pt x="8099878" y="561340"/>
                    <a:pt x="8121567" y="485140"/>
                    <a:pt x="8151932" y="416560"/>
                  </a:cubicBezTo>
                  <a:cubicBezTo>
                    <a:pt x="8182297" y="349250"/>
                    <a:pt x="8224591" y="284480"/>
                    <a:pt x="8272307" y="232410"/>
                  </a:cubicBezTo>
                  <a:cubicBezTo>
                    <a:pt x="8318939" y="180340"/>
                    <a:pt x="8376416" y="134620"/>
                    <a:pt x="8436062" y="102870"/>
                  </a:cubicBezTo>
                  <a:cubicBezTo>
                    <a:pt x="8495708" y="69850"/>
                    <a:pt x="8561859" y="48260"/>
                    <a:pt x="8626928" y="40640"/>
                  </a:cubicBezTo>
                  <a:cubicBezTo>
                    <a:pt x="8691996" y="31750"/>
                    <a:pt x="8761401" y="36830"/>
                    <a:pt x="8824301" y="53340"/>
                  </a:cubicBezTo>
                  <a:cubicBezTo>
                    <a:pt x="8888284" y="69850"/>
                    <a:pt x="8953352" y="99060"/>
                    <a:pt x="9008660" y="138430"/>
                  </a:cubicBezTo>
                  <a:cubicBezTo>
                    <a:pt x="9065052" y="177800"/>
                    <a:pt x="9118191" y="231140"/>
                    <a:pt x="9159400" y="289560"/>
                  </a:cubicBezTo>
                  <a:cubicBezTo>
                    <a:pt x="9201695" y="346710"/>
                    <a:pt x="9237482" y="416560"/>
                    <a:pt x="9262424" y="487680"/>
                  </a:cubicBezTo>
                  <a:cubicBezTo>
                    <a:pt x="9286283" y="558800"/>
                    <a:pt x="9301465" y="638810"/>
                    <a:pt x="9304719" y="715010"/>
                  </a:cubicBezTo>
                  <a:cubicBezTo>
                    <a:pt x="9307972" y="791210"/>
                    <a:pt x="9300381" y="871220"/>
                    <a:pt x="9283029" y="944880"/>
                  </a:cubicBezTo>
                  <a:cubicBezTo>
                    <a:pt x="9265678" y="1018540"/>
                    <a:pt x="9236398" y="1092200"/>
                    <a:pt x="9199526" y="1155700"/>
                  </a:cubicBezTo>
                  <a:cubicBezTo>
                    <a:pt x="9163738" y="1219200"/>
                    <a:pt x="9114937" y="1277620"/>
                    <a:pt x="9063967" y="1324610"/>
                  </a:cubicBezTo>
                  <a:cubicBezTo>
                    <a:pt x="9011913" y="1370330"/>
                    <a:pt x="8950098" y="1408430"/>
                    <a:pt x="8888284" y="1432560"/>
                  </a:cubicBezTo>
                  <a:cubicBezTo>
                    <a:pt x="8826470" y="1456690"/>
                    <a:pt x="8803696" y="1460500"/>
                    <a:pt x="8693080" y="1470660"/>
                  </a:cubicBezTo>
                  <a:cubicBezTo>
                    <a:pt x="8092286" y="1522730"/>
                    <a:pt x="4157843" y="1398270"/>
                    <a:pt x="2858653" y="1384300"/>
                  </a:cubicBezTo>
                  <a:cubicBezTo>
                    <a:pt x="2206889" y="1376680"/>
                    <a:pt x="1812143" y="1371600"/>
                    <a:pt x="1390286" y="1375410"/>
                  </a:cubicBezTo>
                  <a:cubicBezTo>
                    <a:pt x="1071453" y="1377950"/>
                    <a:pt x="708157" y="1404620"/>
                    <a:pt x="549825" y="1394460"/>
                  </a:cubicBezTo>
                  <a:cubicBezTo>
                    <a:pt x="486926" y="1390650"/>
                    <a:pt x="460898" y="1388110"/>
                    <a:pt x="418604" y="1376680"/>
                  </a:cubicBezTo>
                  <a:cubicBezTo>
                    <a:pt x="376310" y="1363980"/>
                    <a:pt x="334016" y="1344930"/>
                    <a:pt x="294975" y="1320800"/>
                  </a:cubicBezTo>
                  <a:cubicBezTo>
                    <a:pt x="255934" y="1297940"/>
                    <a:pt x="219062" y="1267460"/>
                    <a:pt x="186528" y="1233170"/>
                  </a:cubicBezTo>
                  <a:cubicBezTo>
                    <a:pt x="153994" y="1198880"/>
                    <a:pt x="123629" y="1159510"/>
                    <a:pt x="98687" y="1117600"/>
                  </a:cubicBezTo>
                  <a:cubicBezTo>
                    <a:pt x="73744" y="1075690"/>
                    <a:pt x="53139" y="1028700"/>
                    <a:pt x="36872" y="980440"/>
                  </a:cubicBezTo>
                  <a:cubicBezTo>
                    <a:pt x="21690" y="933450"/>
                    <a:pt x="10845" y="881380"/>
                    <a:pt x="5423" y="830580"/>
                  </a:cubicBezTo>
                  <a:cubicBezTo>
                    <a:pt x="0" y="779780"/>
                    <a:pt x="0" y="726440"/>
                    <a:pt x="5423" y="675640"/>
                  </a:cubicBezTo>
                  <a:cubicBezTo>
                    <a:pt x="10845" y="624840"/>
                    <a:pt x="21690" y="574040"/>
                    <a:pt x="36872" y="525780"/>
                  </a:cubicBezTo>
                  <a:cubicBezTo>
                    <a:pt x="53139" y="477520"/>
                    <a:pt x="73744" y="430530"/>
                    <a:pt x="98687" y="388620"/>
                  </a:cubicBezTo>
                  <a:cubicBezTo>
                    <a:pt x="123629" y="346710"/>
                    <a:pt x="153994" y="307340"/>
                    <a:pt x="186528" y="273050"/>
                  </a:cubicBezTo>
                  <a:cubicBezTo>
                    <a:pt x="219062" y="238760"/>
                    <a:pt x="255934" y="208280"/>
                    <a:pt x="294975" y="185420"/>
                  </a:cubicBezTo>
                  <a:cubicBezTo>
                    <a:pt x="334016" y="161290"/>
                    <a:pt x="376310" y="142240"/>
                    <a:pt x="418604" y="129540"/>
                  </a:cubicBezTo>
                  <a:cubicBezTo>
                    <a:pt x="460898" y="118110"/>
                    <a:pt x="549825" y="111760"/>
                    <a:pt x="549825" y="111760"/>
                  </a:cubicBezTo>
                </a:path>
              </a:pathLst>
            </a:custGeom>
            <a:solidFill>
              <a:srgbClr val="FBE6C5"/>
            </a:solidFill>
            <a:ln cap="sq">
              <a:noFill/>
              <a:prstDash val="solid"/>
              <a:miter/>
            </a:ln>
          </p:spPr>
        </p:sp>
      </p:grpSp>
      <p:sp>
        <p:nvSpPr>
          <p:cNvPr name="Freeform 6" id="6"/>
          <p:cNvSpPr/>
          <p:nvPr/>
        </p:nvSpPr>
        <p:spPr>
          <a:xfrm flipH="false" flipV="false" rot="-6921797">
            <a:off x="-2255956" y="330300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7" id="7"/>
          <p:cNvSpPr/>
          <p:nvPr/>
        </p:nvSpPr>
        <p:spPr>
          <a:xfrm flipH="false" flipV="false" rot="0">
            <a:off x="321466" y="4488603"/>
            <a:ext cx="2393579" cy="2289132"/>
          </a:xfrm>
          <a:custGeom>
            <a:avLst/>
            <a:gdLst/>
            <a:ahLst/>
            <a:cxnLst/>
            <a:rect r="r" b="b" t="t" l="l"/>
            <a:pathLst>
              <a:path h="2289132" w="2393579">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58620" y="-1175166"/>
            <a:ext cx="5704814" cy="5704814"/>
          </a:xfrm>
          <a:custGeom>
            <a:avLst/>
            <a:gdLst/>
            <a:ahLst/>
            <a:cxnLst/>
            <a:rect r="r" b="b" t="t" l="l"/>
            <a:pathLst>
              <a:path h="5704814" w="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522491">
            <a:off x="4040546" y="-380160"/>
            <a:ext cx="2299939" cy="2057400"/>
          </a:xfrm>
          <a:custGeom>
            <a:avLst/>
            <a:gdLst/>
            <a:ahLst/>
            <a:cxnLst/>
            <a:rect r="r" b="b" t="t" l="l"/>
            <a:pathLst>
              <a:path h="2057400" w="2299939">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58577" y="8527122"/>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9472419">
            <a:off x="2498738" y="4254318"/>
            <a:ext cx="831323" cy="1054563"/>
          </a:xfrm>
          <a:custGeom>
            <a:avLst/>
            <a:gdLst/>
            <a:ahLst/>
            <a:cxnLst/>
            <a:rect r="r" b="b" t="t" l="l"/>
            <a:pathLst>
              <a:path h="1054563" w="83132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l="0" t="-55654" r="-120730" b="0"/>
            </a:stretch>
          </a:blipFill>
        </p:spPr>
      </p:sp>
      <p:sp>
        <p:nvSpPr>
          <p:cNvPr name="Freeform 12" id="12"/>
          <p:cNvSpPr/>
          <p:nvPr/>
        </p:nvSpPr>
        <p:spPr>
          <a:xfrm flipH="false" flipV="false" rot="0">
            <a:off x="14921011" y="648540"/>
            <a:ext cx="1334956" cy="2390842"/>
          </a:xfrm>
          <a:custGeom>
            <a:avLst/>
            <a:gdLst/>
            <a:ahLst/>
            <a:cxnLst/>
            <a:rect r="r" b="b" t="t" l="l"/>
            <a:pathLst>
              <a:path h="2390842" w="1334956">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l="0" t="0" r="-270309" b="0"/>
            </a:stretch>
          </a:blipFill>
        </p:spPr>
      </p:sp>
      <p:sp>
        <p:nvSpPr>
          <p:cNvPr name="Freeform 13" id="13"/>
          <p:cNvSpPr/>
          <p:nvPr/>
        </p:nvSpPr>
        <p:spPr>
          <a:xfrm flipH="false" flipV="false" rot="0">
            <a:off x="15909544" y="2697323"/>
            <a:ext cx="2699511" cy="2729285"/>
          </a:xfrm>
          <a:custGeom>
            <a:avLst/>
            <a:gdLst/>
            <a:ahLst/>
            <a:cxnLst/>
            <a:rect r="r" b="b" t="t" l="l"/>
            <a:pathLst>
              <a:path h="2729285" w="2699511">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2144217" y="6760418"/>
            <a:ext cx="1141655" cy="1314766"/>
          </a:xfrm>
          <a:custGeom>
            <a:avLst/>
            <a:gdLst/>
            <a:ahLst/>
            <a:cxnLst/>
            <a:rect r="r" b="b" t="t" l="l"/>
            <a:pathLst>
              <a:path h="1314766" w="1141655">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sp>
        <p:nvSpPr>
          <p:cNvPr name="Freeform 15" id="15"/>
          <p:cNvSpPr/>
          <p:nvPr/>
        </p:nvSpPr>
        <p:spPr>
          <a:xfrm flipH="false" flipV="false" rot="0">
            <a:off x="1293253" y="6956534"/>
            <a:ext cx="801067" cy="922533"/>
          </a:xfrm>
          <a:custGeom>
            <a:avLst/>
            <a:gdLst/>
            <a:ahLst/>
            <a:cxnLst/>
            <a:rect r="r" b="b" t="t" l="l"/>
            <a:pathLst>
              <a:path h="922533" w="801067">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grpSp>
        <p:nvGrpSpPr>
          <p:cNvPr name="Group 16" id="16"/>
          <p:cNvGrpSpPr/>
          <p:nvPr/>
        </p:nvGrpSpPr>
        <p:grpSpPr>
          <a:xfrm rot="0">
            <a:off x="3419376" y="3820478"/>
            <a:ext cx="11871027" cy="1675448"/>
            <a:chOff x="0" y="0"/>
            <a:chExt cx="15828036" cy="2233930"/>
          </a:xfrm>
        </p:grpSpPr>
        <p:sp>
          <p:nvSpPr>
            <p:cNvPr name="Freeform 17" id="17"/>
            <p:cNvSpPr/>
            <p:nvPr/>
          </p:nvSpPr>
          <p:spPr>
            <a:xfrm flipH="false" flipV="false" rot="0">
              <a:off x="64007" y="22155"/>
              <a:ext cx="15696364" cy="2213045"/>
            </a:xfrm>
            <a:custGeom>
              <a:avLst/>
              <a:gdLst/>
              <a:ahLst/>
              <a:cxnLst/>
              <a:rect r="r" b="b" t="t" l="l"/>
              <a:pathLst>
                <a:path h="2213045" w="15696364">
                  <a:moveTo>
                    <a:pt x="927188" y="162467"/>
                  </a:moveTo>
                  <a:cubicBezTo>
                    <a:pt x="4853565" y="192007"/>
                    <a:pt x="7351670" y="155082"/>
                    <a:pt x="9291999" y="131082"/>
                  </a:cubicBezTo>
                  <a:cubicBezTo>
                    <a:pt x="11129916" y="108927"/>
                    <a:pt x="13949885" y="0"/>
                    <a:pt x="14659449" y="51694"/>
                  </a:cubicBezTo>
                  <a:cubicBezTo>
                    <a:pt x="14836840" y="66464"/>
                    <a:pt x="14884389" y="72002"/>
                    <a:pt x="14988628" y="107081"/>
                  </a:cubicBezTo>
                  <a:cubicBezTo>
                    <a:pt x="15092869" y="142159"/>
                    <a:pt x="15197110" y="197546"/>
                    <a:pt x="15284890" y="265856"/>
                  </a:cubicBezTo>
                  <a:cubicBezTo>
                    <a:pt x="15372671" y="332320"/>
                    <a:pt x="15453137" y="417246"/>
                    <a:pt x="15513487" y="509557"/>
                  </a:cubicBezTo>
                  <a:cubicBezTo>
                    <a:pt x="15575665" y="601868"/>
                    <a:pt x="15625043" y="708949"/>
                    <a:pt x="15654302" y="816030"/>
                  </a:cubicBezTo>
                  <a:cubicBezTo>
                    <a:pt x="15683562" y="923111"/>
                    <a:pt x="15696364" y="1041270"/>
                    <a:pt x="15690878" y="1152043"/>
                  </a:cubicBezTo>
                  <a:cubicBezTo>
                    <a:pt x="15685391" y="1262816"/>
                    <a:pt x="15659788" y="1377282"/>
                    <a:pt x="15617727" y="1480671"/>
                  </a:cubicBezTo>
                  <a:cubicBezTo>
                    <a:pt x="15577494" y="1584059"/>
                    <a:pt x="15517144" y="1685601"/>
                    <a:pt x="15445821" y="1770528"/>
                  </a:cubicBezTo>
                  <a:cubicBezTo>
                    <a:pt x="15374500" y="1853608"/>
                    <a:pt x="15286720" y="1931149"/>
                    <a:pt x="15191623" y="1988382"/>
                  </a:cubicBezTo>
                  <a:cubicBezTo>
                    <a:pt x="15098354" y="2045615"/>
                    <a:pt x="14988628" y="2089924"/>
                    <a:pt x="14880732" y="2112079"/>
                  </a:cubicBezTo>
                  <a:cubicBezTo>
                    <a:pt x="14774662" y="2136080"/>
                    <a:pt x="14657622" y="2143465"/>
                    <a:pt x="14547895" y="2130541"/>
                  </a:cubicBezTo>
                  <a:cubicBezTo>
                    <a:pt x="14438168" y="2119464"/>
                    <a:pt x="14324784" y="2088078"/>
                    <a:pt x="14226031" y="2040076"/>
                  </a:cubicBezTo>
                  <a:cubicBezTo>
                    <a:pt x="14125448" y="1993921"/>
                    <a:pt x="14028522" y="1927457"/>
                    <a:pt x="13949885" y="1851761"/>
                  </a:cubicBezTo>
                  <a:cubicBezTo>
                    <a:pt x="13869420" y="1776066"/>
                    <a:pt x="13798097" y="1681909"/>
                    <a:pt x="13746891" y="1582213"/>
                  </a:cubicBezTo>
                  <a:cubicBezTo>
                    <a:pt x="13695686" y="1484363"/>
                    <a:pt x="13659110" y="1373590"/>
                    <a:pt x="13640823" y="1262816"/>
                  </a:cubicBezTo>
                  <a:cubicBezTo>
                    <a:pt x="13622536" y="1153889"/>
                    <a:pt x="13622536" y="1035731"/>
                    <a:pt x="13640823" y="926804"/>
                  </a:cubicBezTo>
                  <a:cubicBezTo>
                    <a:pt x="13659110" y="816030"/>
                    <a:pt x="13695686" y="705257"/>
                    <a:pt x="13746891" y="605561"/>
                  </a:cubicBezTo>
                  <a:cubicBezTo>
                    <a:pt x="13798097" y="507711"/>
                    <a:pt x="13869420" y="413554"/>
                    <a:pt x="13949885" y="337859"/>
                  </a:cubicBezTo>
                  <a:cubicBezTo>
                    <a:pt x="14028522" y="262163"/>
                    <a:pt x="14125448" y="195699"/>
                    <a:pt x="14226031" y="149544"/>
                  </a:cubicBezTo>
                  <a:cubicBezTo>
                    <a:pt x="14326614" y="101542"/>
                    <a:pt x="14438168" y="70156"/>
                    <a:pt x="14547895" y="59079"/>
                  </a:cubicBezTo>
                  <a:cubicBezTo>
                    <a:pt x="14657622" y="46155"/>
                    <a:pt x="14774662" y="53540"/>
                    <a:pt x="14880732" y="77541"/>
                  </a:cubicBezTo>
                  <a:cubicBezTo>
                    <a:pt x="14988628" y="101542"/>
                    <a:pt x="15098354" y="144005"/>
                    <a:pt x="15191623" y="201238"/>
                  </a:cubicBezTo>
                  <a:cubicBezTo>
                    <a:pt x="15286720" y="258471"/>
                    <a:pt x="15376328" y="336012"/>
                    <a:pt x="15445821" y="420939"/>
                  </a:cubicBezTo>
                  <a:cubicBezTo>
                    <a:pt x="15517144" y="504019"/>
                    <a:pt x="15577494" y="605561"/>
                    <a:pt x="15619555" y="708949"/>
                  </a:cubicBezTo>
                  <a:cubicBezTo>
                    <a:pt x="15659788" y="812338"/>
                    <a:pt x="15685391" y="928650"/>
                    <a:pt x="15690878" y="1039423"/>
                  </a:cubicBezTo>
                  <a:cubicBezTo>
                    <a:pt x="15696364" y="1150197"/>
                    <a:pt x="15683562" y="1266509"/>
                    <a:pt x="15654302" y="1373590"/>
                  </a:cubicBezTo>
                  <a:cubicBezTo>
                    <a:pt x="15625043" y="1480671"/>
                    <a:pt x="15575665" y="1587752"/>
                    <a:pt x="15513487" y="1680063"/>
                  </a:cubicBezTo>
                  <a:cubicBezTo>
                    <a:pt x="15453137" y="1772374"/>
                    <a:pt x="15370843" y="1857300"/>
                    <a:pt x="15284890" y="1925610"/>
                  </a:cubicBezTo>
                  <a:cubicBezTo>
                    <a:pt x="15197110" y="1992074"/>
                    <a:pt x="15092869" y="2047461"/>
                    <a:pt x="14988628" y="2082539"/>
                  </a:cubicBezTo>
                  <a:cubicBezTo>
                    <a:pt x="14884389" y="2117618"/>
                    <a:pt x="14845984" y="2123156"/>
                    <a:pt x="14659449" y="2137926"/>
                  </a:cubicBezTo>
                  <a:cubicBezTo>
                    <a:pt x="13646310" y="2213045"/>
                    <a:pt x="7011518" y="2032691"/>
                    <a:pt x="4820648" y="2012383"/>
                  </a:cubicBezTo>
                  <a:cubicBezTo>
                    <a:pt x="3721555" y="2001306"/>
                    <a:pt x="3055881" y="1993921"/>
                    <a:pt x="2344488" y="1999459"/>
                  </a:cubicBezTo>
                  <a:cubicBezTo>
                    <a:pt x="1806828" y="2003152"/>
                    <a:pt x="1194189" y="2041922"/>
                    <a:pt x="927188" y="2027153"/>
                  </a:cubicBezTo>
                  <a:cubicBezTo>
                    <a:pt x="821119" y="2021614"/>
                    <a:pt x="777229" y="2017922"/>
                    <a:pt x="705907" y="2001306"/>
                  </a:cubicBezTo>
                  <a:cubicBezTo>
                    <a:pt x="634585" y="1982843"/>
                    <a:pt x="563262" y="1955150"/>
                    <a:pt x="497427" y="1920072"/>
                  </a:cubicBezTo>
                  <a:cubicBezTo>
                    <a:pt x="431591" y="1886840"/>
                    <a:pt x="369412" y="1842530"/>
                    <a:pt x="314549" y="1792682"/>
                  </a:cubicBezTo>
                  <a:cubicBezTo>
                    <a:pt x="259686" y="1742834"/>
                    <a:pt x="208480" y="1685601"/>
                    <a:pt x="166418" y="1624676"/>
                  </a:cubicBezTo>
                  <a:cubicBezTo>
                    <a:pt x="124357" y="1563751"/>
                    <a:pt x="89610" y="1495440"/>
                    <a:pt x="62178" y="1425284"/>
                  </a:cubicBezTo>
                  <a:cubicBezTo>
                    <a:pt x="36576" y="1356974"/>
                    <a:pt x="18288" y="1281279"/>
                    <a:pt x="9144" y="1207430"/>
                  </a:cubicBezTo>
                  <a:cubicBezTo>
                    <a:pt x="0" y="1133581"/>
                    <a:pt x="0" y="1056039"/>
                    <a:pt x="9144" y="982190"/>
                  </a:cubicBezTo>
                  <a:cubicBezTo>
                    <a:pt x="18288" y="908341"/>
                    <a:pt x="36576" y="834493"/>
                    <a:pt x="62178" y="764336"/>
                  </a:cubicBezTo>
                  <a:cubicBezTo>
                    <a:pt x="89610" y="694180"/>
                    <a:pt x="124357" y="625869"/>
                    <a:pt x="166418" y="564944"/>
                  </a:cubicBezTo>
                  <a:cubicBezTo>
                    <a:pt x="208480" y="504019"/>
                    <a:pt x="259686" y="446786"/>
                    <a:pt x="314549" y="396938"/>
                  </a:cubicBezTo>
                  <a:cubicBezTo>
                    <a:pt x="369412" y="347090"/>
                    <a:pt x="431591" y="302780"/>
                    <a:pt x="497427" y="269548"/>
                  </a:cubicBezTo>
                  <a:cubicBezTo>
                    <a:pt x="563262" y="234470"/>
                    <a:pt x="634585" y="206777"/>
                    <a:pt x="705907" y="188314"/>
                  </a:cubicBezTo>
                  <a:cubicBezTo>
                    <a:pt x="777229" y="171698"/>
                    <a:pt x="927188" y="162467"/>
                    <a:pt x="927188" y="162467"/>
                  </a:cubicBezTo>
                </a:path>
              </a:pathLst>
            </a:custGeom>
            <a:solidFill>
              <a:srgbClr val="FBE6C5"/>
            </a:solidFill>
            <a:ln cap="sq">
              <a:noFill/>
              <a:prstDash val="solid"/>
              <a:miter/>
            </a:ln>
          </p:spPr>
        </p:sp>
      </p:grpSp>
      <p:grpSp>
        <p:nvGrpSpPr>
          <p:cNvPr name="Group 18" id="18"/>
          <p:cNvGrpSpPr/>
          <p:nvPr/>
        </p:nvGrpSpPr>
        <p:grpSpPr>
          <a:xfrm rot="0">
            <a:off x="4546194" y="3017520"/>
            <a:ext cx="686752" cy="580072"/>
            <a:chOff x="0" y="0"/>
            <a:chExt cx="915670" cy="773430"/>
          </a:xfrm>
        </p:grpSpPr>
        <p:sp>
          <p:nvSpPr>
            <p:cNvPr name="Freeform 19" id="19"/>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20" id="20"/>
          <p:cNvGrpSpPr/>
          <p:nvPr/>
        </p:nvGrpSpPr>
        <p:grpSpPr>
          <a:xfrm rot="0">
            <a:off x="4603344" y="3537585"/>
            <a:ext cx="471488" cy="263842"/>
            <a:chOff x="0" y="0"/>
            <a:chExt cx="628650" cy="351790"/>
          </a:xfrm>
        </p:grpSpPr>
        <p:sp>
          <p:nvSpPr>
            <p:cNvPr name="Freeform 21" id="21"/>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22" id="22"/>
          <p:cNvGrpSpPr/>
          <p:nvPr/>
        </p:nvGrpSpPr>
        <p:grpSpPr>
          <a:xfrm rot="0">
            <a:off x="5134839" y="2955608"/>
            <a:ext cx="362903" cy="501968"/>
            <a:chOff x="0" y="0"/>
            <a:chExt cx="483870" cy="669290"/>
          </a:xfrm>
        </p:grpSpPr>
        <p:sp>
          <p:nvSpPr>
            <p:cNvPr name="Freeform 23" id="23"/>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24" id="24"/>
          <p:cNvGrpSpPr/>
          <p:nvPr/>
        </p:nvGrpSpPr>
        <p:grpSpPr>
          <a:xfrm rot="0">
            <a:off x="12308205" y="2669857"/>
            <a:ext cx="756285" cy="708660"/>
            <a:chOff x="0" y="0"/>
            <a:chExt cx="1008380" cy="944880"/>
          </a:xfrm>
        </p:grpSpPr>
        <p:sp>
          <p:nvSpPr>
            <p:cNvPr name="Freeform 25" id="25"/>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26" id="26"/>
          <p:cNvGrpSpPr/>
          <p:nvPr/>
        </p:nvGrpSpPr>
        <p:grpSpPr>
          <a:xfrm rot="0">
            <a:off x="12106275" y="2767012"/>
            <a:ext cx="332422" cy="461010"/>
            <a:chOff x="0" y="0"/>
            <a:chExt cx="443230" cy="614680"/>
          </a:xfrm>
        </p:grpSpPr>
        <p:sp>
          <p:nvSpPr>
            <p:cNvPr name="Freeform 27" id="27"/>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28" id="28"/>
          <p:cNvGrpSpPr/>
          <p:nvPr/>
        </p:nvGrpSpPr>
        <p:grpSpPr>
          <a:xfrm rot="0">
            <a:off x="12472988" y="3242310"/>
            <a:ext cx="525780" cy="295275"/>
            <a:chOff x="0" y="0"/>
            <a:chExt cx="701040" cy="393700"/>
          </a:xfrm>
        </p:grpSpPr>
        <p:sp>
          <p:nvSpPr>
            <p:cNvPr name="Freeform 29" id="29"/>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grpSp>
        <p:nvGrpSpPr>
          <p:cNvPr name="Group 30" id="30"/>
          <p:cNvGrpSpPr/>
          <p:nvPr/>
        </p:nvGrpSpPr>
        <p:grpSpPr>
          <a:xfrm rot="0">
            <a:off x="3940492" y="7671435"/>
            <a:ext cx="2636520" cy="1761173"/>
            <a:chOff x="0" y="0"/>
            <a:chExt cx="3515360" cy="2348230"/>
          </a:xfrm>
        </p:grpSpPr>
        <p:sp>
          <p:nvSpPr>
            <p:cNvPr name="Freeform 31" id="31"/>
            <p:cNvSpPr/>
            <p:nvPr/>
          </p:nvSpPr>
          <p:spPr>
            <a:xfrm flipH="false" flipV="false" rot="0">
              <a:off x="34290" y="45720"/>
              <a:ext cx="3432810" cy="2255520"/>
            </a:xfrm>
            <a:custGeom>
              <a:avLst/>
              <a:gdLst/>
              <a:ahLst/>
              <a:cxnLst/>
              <a:rect r="r" b="b" t="t" l="l"/>
              <a:pathLst>
                <a:path h="2255520" w="343281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name="Group 32" id="32"/>
          <p:cNvGrpSpPr/>
          <p:nvPr/>
        </p:nvGrpSpPr>
        <p:grpSpPr>
          <a:xfrm rot="0">
            <a:off x="6527482" y="8878252"/>
            <a:ext cx="184785" cy="184785"/>
            <a:chOff x="0" y="0"/>
            <a:chExt cx="246380" cy="246380"/>
          </a:xfrm>
        </p:grpSpPr>
        <p:sp>
          <p:nvSpPr>
            <p:cNvPr name="Freeform 33" id="33"/>
            <p:cNvSpPr/>
            <p:nvPr/>
          </p:nvSpPr>
          <p:spPr>
            <a:xfrm flipH="false" flipV="false" rot="0">
              <a:off x="45720" y="49530"/>
              <a:ext cx="147320" cy="153670"/>
            </a:xfrm>
            <a:custGeom>
              <a:avLst/>
              <a:gdLst/>
              <a:ahLst/>
              <a:cxnLst/>
              <a:rect r="r" b="b" t="t" l="l"/>
              <a:pathLst>
                <a:path h="153670" w="14732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name="Group 34" id="34"/>
          <p:cNvGrpSpPr/>
          <p:nvPr/>
        </p:nvGrpSpPr>
        <p:grpSpPr>
          <a:xfrm rot="0">
            <a:off x="10968990" y="572452"/>
            <a:ext cx="3232785" cy="935355"/>
            <a:chOff x="0" y="0"/>
            <a:chExt cx="4310380" cy="1247140"/>
          </a:xfrm>
        </p:grpSpPr>
        <p:sp>
          <p:nvSpPr>
            <p:cNvPr name="Freeform 35" id="35"/>
            <p:cNvSpPr/>
            <p:nvPr/>
          </p:nvSpPr>
          <p:spPr>
            <a:xfrm flipH="false" flipV="false" rot="0">
              <a:off x="48260" y="36830"/>
              <a:ext cx="4211320" cy="1163320"/>
            </a:xfrm>
            <a:custGeom>
              <a:avLst/>
              <a:gdLst/>
              <a:ahLst/>
              <a:cxnLst/>
              <a:rect r="r" b="b" t="t" l="l"/>
              <a:pathLst>
                <a:path h="1163320" w="4211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name="Group 36" id="36"/>
          <p:cNvGrpSpPr/>
          <p:nvPr/>
        </p:nvGrpSpPr>
        <p:grpSpPr>
          <a:xfrm rot="0">
            <a:off x="14282738" y="993457"/>
            <a:ext cx="182880" cy="189548"/>
            <a:chOff x="0" y="0"/>
            <a:chExt cx="243840" cy="252730"/>
          </a:xfrm>
        </p:grpSpPr>
        <p:sp>
          <p:nvSpPr>
            <p:cNvPr name="Freeform 37" id="37"/>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name="TextBox 38" id="38"/>
          <p:cNvSpPr txBox="true"/>
          <p:nvPr/>
        </p:nvSpPr>
        <p:spPr>
          <a:xfrm rot="0">
            <a:off x="2715045" y="3458528"/>
            <a:ext cx="12212668" cy="4447053"/>
          </a:xfrm>
          <a:prstGeom prst="rect">
            <a:avLst/>
          </a:prstGeom>
        </p:spPr>
        <p:txBody>
          <a:bodyPr anchor="t" rtlCol="false" tIns="0" lIns="0" bIns="0" rIns="0">
            <a:spAutoFit/>
          </a:bodyPr>
          <a:lstStyle/>
          <a:p>
            <a:pPr algn="ctr">
              <a:lnSpc>
                <a:spcPts val="17386"/>
              </a:lnSpc>
            </a:pPr>
            <a:r>
              <a:rPr lang="en-US" sz="12419">
                <a:solidFill>
                  <a:srgbClr val="FFFFFF"/>
                </a:solidFill>
                <a:latin typeface="Scripter"/>
                <a:ea typeface="Scripter"/>
                <a:cs typeface="Scripter"/>
                <a:sym typeface="Scripter"/>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5327342" y="7879176"/>
            <a:ext cx="13856243" cy="1543050"/>
            <a:chOff x="0" y="0"/>
            <a:chExt cx="3649381" cy="406400"/>
          </a:xfrm>
        </p:grpSpPr>
        <p:sp>
          <p:nvSpPr>
            <p:cNvPr name="Freeform 3" id="3"/>
            <p:cNvSpPr/>
            <p:nvPr/>
          </p:nvSpPr>
          <p:spPr>
            <a:xfrm flipH="false" flipV="false" rot="0">
              <a:off x="0" y="0"/>
              <a:ext cx="3649381" cy="406400"/>
            </a:xfrm>
            <a:custGeom>
              <a:avLst/>
              <a:gdLst/>
              <a:ahLst/>
              <a:cxnLst/>
              <a:rect r="r" b="b" t="t" l="l"/>
              <a:pathLst>
                <a:path h="406400" w="3649381">
                  <a:moveTo>
                    <a:pt x="28495" y="0"/>
                  </a:moveTo>
                  <a:lnTo>
                    <a:pt x="3620886" y="0"/>
                  </a:lnTo>
                  <a:cubicBezTo>
                    <a:pt x="3628443" y="0"/>
                    <a:pt x="3635691" y="3002"/>
                    <a:pt x="3641035" y="8346"/>
                  </a:cubicBezTo>
                  <a:cubicBezTo>
                    <a:pt x="3646379" y="13690"/>
                    <a:pt x="3649381" y="20938"/>
                    <a:pt x="3649381" y="28495"/>
                  </a:cubicBezTo>
                  <a:lnTo>
                    <a:pt x="3649381" y="377905"/>
                  </a:lnTo>
                  <a:cubicBezTo>
                    <a:pt x="3649381" y="385462"/>
                    <a:pt x="3646379" y="392710"/>
                    <a:pt x="3641035" y="398054"/>
                  </a:cubicBezTo>
                  <a:cubicBezTo>
                    <a:pt x="3635691" y="403398"/>
                    <a:pt x="3628443" y="406400"/>
                    <a:pt x="3620886" y="406400"/>
                  </a:cubicBezTo>
                  <a:lnTo>
                    <a:pt x="28495" y="406400"/>
                  </a:lnTo>
                  <a:cubicBezTo>
                    <a:pt x="20938" y="406400"/>
                    <a:pt x="13690" y="403398"/>
                    <a:pt x="8346" y="398054"/>
                  </a:cubicBezTo>
                  <a:cubicBezTo>
                    <a:pt x="3002" y="392710"/>
                    <a:pt x="0" y="385462"/>
                    <a:pt x="0" y="377905"/>
                  </a:cubicBezTo>
                  <a:lnTo>
                    <a:pt x="0" y="28495"/>
                  </a:lnTo>
                  <a:cubicBezTo>
                    <a:pt x="0" y="20938"/>
                    <a:pt x="3002" y="13690"/>
                    <a:pt x="8346" y="8346"/>
                  </a:cubicBezTo>
                  <a:cubicBezTo>
                    <a:pt x="13690" y="3002"/>
                    <a:pt x="20938" y="0"/>
                    <a:pt x="28495" y="0"/>
                  </a:cubicBezTo>
                  <a:close/>
                </a:path>
              </a:pathLst>
            </a:custGeom>
            <a:solidFill>
              <a:srgbClr val="FDEDD3"/>
            </a:solidFill>
          </p:spPr>
        </p:sp>
        <p:sp>
          <p:nvSpPr>
            <p:cNvPr name="TextBox 4" id="4"/>
            <p:cNvSpPr txBox="true"/>
            <p:nvPr/>
          </p:nvSpPr>
          <p:spPr>
            <a:xfrm>
              <a:off x="0" y="-38100"/>
              <a:ext cx="3649381"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295519" y="4528185"/>
            <a:ext cx="2999796" cy="2999796"/>
          </a:xfrm>
          <a:custGeom>
            <a:avLst/>
            <a:gdLst/>
            <a:ahLst/>
            <a:cxnLst/>
            <a:rect r="r" b="b" t="t" l="l"/>
            <a:pathLst>
              <a:path h="2999796" w="2999796">
                <a:moveTo>
                  <a:pt x="0" y="0"/>
                </a:moveTo>
                <a:lnTo>
                  <a:pt x="2999796" y="0"/>
                </a:lnTo>
                <a:lnTo>
                  <a:pt x="2999796" y="2999796"/>
                </a:lnTo>
                <a:lnTo>
                  <a:pt x="0" y="2999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64475" y="7203826"/>
            <a:ext cx="1482804" cy="1350700"/>
          </a:xfrm>
          <a:custGeom>
            <a:avLst/>
            <a:gdLst/>
            <a:ahLst/>
            <a:cxnLst/>
            <a:rect r="r" b="b" t="t" l="l"/>
            <a:pathLst>
              <a:path h="1350700" w="1482804">
                <a:moveTo>
                  <a:pt x="0" y="0"/>
                </a:moveTo>
                <a:lnTo>
                  <a:pt x="1482804" y="0"/>
                </a:lnTo>
                <a:lnTo>
                  <a:pt x="1482804" y="1350700"/>
                </a:lnTo>
                <a:lnTo>
                  <a:pt x="0" y="1350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76065" y="1642859"/>
            <a:ext cx="1044300" cy="951263"/>
          </a:xfrm>
          <a:custGeom>
            <a:avLst/>
            <a:gdLst/>
            <a:ahLst/>
            <a:cxnLst/>
            <a:rect r="r" b="b" t="t" l="l"/>
            <a:pathLst>
              <a:path h="951263" w="1044300">
                <a:moveTo>
                  <a:pt x="0" y="0"/>
                </a:moveTo>
                <a:lnTo>
                  <a:pt x="1044300" y="0"/>
                </a:lnTo>
                <a:lnTo>
                  <a:pt x="1044300" y="951263"/>
                </a:lnTo>
                <a:lnTo>
                  <a:pt x="0" y="9512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280919" y="0"/>
            <a:ext cx="3726162" cy="1802107"/>
          </a:xfrm>
          <a:custGeom>
            <a:avLst/>
            <a:gdLst/>
            <a:ahLst/>
            <a:cxnLst/>
            <a:rect r="r" b="b" t="t" l="l"/>
            <a:pathLst>
              <a:path h="1802107" w="3726162">
                <a:moveTo>
                  <a:pt x="0" y="0"/>
                </a:moveTo>
                <a:lnTo>
                  <a:pt x="3726162" y="0"/>
                </a:lnTo>
                <a:lnTo>
                  <a:pt x="3726162" y="1802107"/>
                </a:lnTo>
                <a:lnTo>
                  <a:pt x="0" y="18021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6624213" y="2064006"/>
            <a:ext cx="9100762" cy="6205065"/>
          </a:xfrm>
          <a:custGeom>
            <a:avLst/>
            <a:gdLst/>
            <a:ahLst/>
            <a:cxnLst/>
            <a:rect r="r" b="b" t="t" l="l"/>
            <a:pathLst>
              <a:path h="6205065" w="9100762">
                <a:moveTo>
                  <a:pt x="0" y="0"/>
                </a:moveTo>
                <a:lnTo>
                  <a:pt x="9100761" y="0"/>
                </a:lnTo>
                <a:lnTo>
                  <a:pt x="9100761" y="6205065"/>
                </a:lnTo>
                <a:lnTo>
                  <a:pt x="0" y="62050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6921797">
            <a:off x="10626196" y="474381"/>
            <a:ext cx="9338239" cy="9338239"/>
          </a:xfrm>
          <a:custGeom>
            <a:avLst/>
            <a:gdLst/>
            <a:ahLst/>
            <a:cxnLst/>
            <a:rect r="r" b="b" t="t" l="l"/>
            <a:pathLst>
              <a:path h="9338239" w="9338239">
                <a:moveTo>
                  <a:pt x="0" y="0"/>
                </a:moveTo>
                <a:lnTo>
                  <a:pt x="9338239" y="0"/>
                </a:lnTo>
                <a:lnTo>
                  <a:pt x="9338239" y="9338238"/>
                </a:lnTo>
                <a:lnTo>
                  <a:pt x="0" y="9338238"/>
                </a:lnTo>
                <a:lnTo>
                  <a:pt x="0" y="0"/>
                </a:lnTo>
                <a:close/>
              </a:path>
            </a:pathLst>
          </a:custGeom>
          <a:blipFill>
            <a:blip r:embed="rId10">
              <a:alphaModFix amt="53000"/>
            </a:blip>
            <a:stretch>
              <a:fillRect l="0" t="0" r="0" b="0"/>
            </a:stretch>
          </a:blipFill>
        </p:spPr>
      </p:sp>
      <p:sp>
        <p:nvSpPr>
          <p:cNvPr name="Freeform 11" id="11"/>
          <p:cNvSpPr/>
          <p:nvPr/>
        </p:nvSpPr>
        <p:spPr>
          <a:xfrm flipH="false" flipV="false" rot="-6921797">
            <a:off x="8295356" y="-8043194"/>
            <a:ext cx="9338239" cy="9338239"/>
          </a:xfrm>
          <a:custGeom>
            <a:avLst/>
            <a:gdLst/>
            <a:ahLst/>
            <a:cxnLst/>
            <a:rect r="r" b="b" t="t" l="l"/>
            <a:pathLst>
              <a:path h="9338239" w="9338239">
                <a:moveTo>
                  <a:pt x="0" y="0"/>
                </a:moveTo>
                <a:lnTo>
                  <a:pt x="9338239" y="0"/>
                </a:lnTo>
                <a:lnTo>
                  <a:pt x="9338239" y="9338239"/>
                </a:lnTo>
                <a:lnTo>
                  <a:pt x="0" y="9338239"/>
                </a:lnTo>
                <a:lnTo>
                  <a:pt x="0" y="0"/>
                </a:lnTo>
                <a:close/>
              </a:path>
            </a:pathLst>
          </a:custGeom>
          <a:blipFill>
            <a:blip r:embed="rId10">
              <a:alphaModFix amt="53000"/>
            </a:blip>
            <a:stretch>
              <a:fillRect l="0" t="0" r="0" b="0"/>
            </a:stretch>
          </a:blipFill>
        </p:spPr>
      </p:sp>
      <p:sp>
        <p:nvSpPr>
          <p:cNvPr name="Freeform 12" id="12"/>
          <p:cNvSpPr/>
          <p:nvPr/>
        </p:nvSpPr>
        <p:spPr>
          <a:xfrm flipH="false" flipV="false" rot="-6921797">
            <a:off x="-5028689" y="-5721690"/>
            <a:ext cx="9338239" cy="9338239"/>
          </a:xfrm>
          <a:custGeom>
            <a:avLst/>
            <a:gdLst/>
            <a:ahLst/>
            <a:cxnLst/>
            <a:rect r="r" b="b" t="t" l="l"/>
            <a:pathLst>
              <a:path h="9338239" w="9338239">
                <a:moveTo>
                  <a:pt x="0" y="0"/>
                </a:moveTo>
                <a:lnTo>
                  <a:pt x="9338239" y="0"/>
                </a:lnTo>
                <a:lnTo>
                  <a:pt x="9338239" y="9338239"/>
                </a:lnTo>
                <a:lnTo>
                  <a:pt x="0" y="9338239"/>
                </a:lnTo>
                <a:lnTo>
                  <a:pt x="0" y="0"/>
                </a:lnTo>
                <a:close/>
              </a:path>
            </a:pathLst>
          </a:custGeom>
          <a:blipFill>
            <a:blip r:embed="rId10">
              <a:alphaModFix amt="53000"/>
            </a:blip>
            <a:stretch>
              <a:fillRect l="0" t="0" r="0" b="0"/>
            </a:stretch>
          </a:blipFill>
        </p:spPr>
      </p:sp>
      <p:grpSp>
        <p:nvGrpSpPr>
          <p:cNvPr name="Group 13" id="13"/>
          <p:cNvGrpSpPr/>
          <p:nvPr/>
        </p:nvGrpSpPr>
        <p:grpSpPr>
          <a:xfrm rot="0">
            <a:off x="11018873" y="483949"/>
            <a:ext cx="7269127" cy="1887753"/>
            <a:chOff x="0" y="0"/>
            <a:chExt cx="9142057" cy="2374143"/>
          </a:xfrm>
        </p:grpSpPr>
        <p:sp>
          <p:nvSpPr>
            <p:cNvPr name="Freeform 14" id="14"/>
            <p:cNvSpPr/>
            <p:nvPr/>
          </p:nvSpPr>
          <p:spPr>
            <a:xfrm flipH="false" flipV="false" rot="0">
              <a:off x="35584" y="51440"/>
              <a:ext cx="9071879" cy="2271264"/>
            </a:xfrm>
            <a:custGeom>
              <a:avLst/>
              <a:gdLst/>
              <a:ahLst/>
              <a:cxnLst/>
              <a:rect r="r" b="b" t="t" l="l"/>
              <a:pathLst>
                <a:path h="2271264" w="9071879">
                  <a:moveTo>
                    <a:pt x="501138" y="132556"/>
                  </a:moveTo>
                  <a:cubicBezTo>
                    <a:pt x="2183458" y="174104"/>
                    <a:pt x="5016319" y="134535"/>
                    <a:pt x="6359606" y="102879"/>
                  </a:cubicBezTo>
                  <a:cubicBezTo>
                    <a:pt x="7231408" y="83095"/>
                    <a:pt x="8232695" y="0"/>
                    <a:pt x="8518354" y="29677"/>
                  </a:cubicBezTo>
                  <a:cubicBezTo>
                    <a:pt x="8589521" y="37590"/>
                    <a:pt x="8607312" y="41547"/>
                    <a:pt x="8650804" y="61332"/>
                  </a:cubicBezTo>
                  <a:cubicBezTo>
                    <a:pt x="8693306" y="83095"/>
                    <a:pt x="8735810" y="114750"/>
                    <a:pt x="8775347" y="156298"/>
                  </a:cubicBezTo>
                  <a:cubicBezTo>
                    <a:pt x="8813896" y="197845"/>
                    <a:pt x="8851456" y="249285"/>
                    <a:pt x="8884075" y="308638"/>
                  </a:cubicBezTo>
                  <a:cubicBezTo>
                    <a:pt x="8917682" y="366013"/>
                    <a:pt x="8947335" y="435259"/>
                    <a:pt x="8973034" y="508462"/>
                  </a:cubicBezTo>
                  <a:cubicBezTo>
                    <a:pt x="8997745" y="579686"/>
                    <a:pt x="9019490" y="660803"/>
                    <a:pt x="9034317" y="743898"/>
                  </a:cubicBezTo>
                  <a:cubicBezTo>
                    <a:pt x="9050133" y="826993"/>
                    <a:pt x="9061005" y="914045"/>
                    <a:pt x="9066936" y="1003075"/>
                  </a:cubicBezTo>
                  <a:cubicBezTo>
                    <a:pt x="9071879" y="1090127"/>
                    <a:pt x="9071879" y="1181136"/>
                    <a:pt x="9066936" y="1268188"/>
                  </a:cubicBezTo>
                  <a:cubicBezTo>
                    <a:pt x="9061005" y="1357218"/>
                    <a:pt x="9050133" y="1444270"/>
                    <a:pt x="9034317" y="1527365"/>
                  </a:cubicBezTo>
                  <a:cubicBezTo>
                    <a:pt x="9018503" y="1610460"/>
                    <a:pt x="8997745" y="1691577"/>
                    <a:pt x="8973034" y="1762801"/>
                  </a:cubicBezTo>
                  <a:cubicBezTo>
                    <a:pt x="8947335" y="1836004"/>
                    <a:pt x="8917682" y="1905250"/>
                    <a:pt x="8884075" y="1962625"/>
                  </a:cubicBezTo>
                  <a:cubicBezTo>
                    <a:pt x="8851456" y="2021978"/>
                    <a:pt x="8813896" y="2073418"/>
                    <a:pt x="8774358" y="2114966"/>
                  </a:cubicBezTo>
                  <a:cubicBezTo>
                    <a:pt x="8735810" y="2154535"/>
                    <a:pt x="8698249" y="2188168"/>
                    <a:pt x="8650804" y="2207953"/>
                  </a:cubicBezTo>
                  <a:cubicBezTo>
                    <a:pt x="8591497" y="2235651"/>
                    <a:pt x="8511435" y="2247522"/>
                    <a:pt x="8445209" y="2241587"/>
                  </a:cubicBezTo>
                  <a:cubicBezTo>
                    <a:pt x="8383925" y="2237630"/>
                    <a:pt x="8324620" y="2221802"/>
                    <a:pt x="8269267" y="2184212"/>
                  </a:cubicBezTo>
                  <a:cubicBezTo>
                    <a:pt x="8212926" y="2146621"/>
                    <a:pt x="8157574" y="2087267"/>
                    <a:pt x="8111117" y="2016043"/>
                  </a:cubicBezTo>
                  <a:cubicBezTo>
                    <a:pt x="8063672" y="1944819"/>
                    <a:pt x="8021169" y="1853810"/>
                    <a:pt x="7987563" y="1756866"/>
                  </a:cubicBezTo>
                  <a:cubicBezTo>
                    <a:pt x="7954944" y="1659921"/>
                    <a:pt x="7928256" y="1545171"/>
                    <a:pt x="7912442" y="1432399"/>
                  </a:cubicBezTo>
                  <a:cubicBezTo>
                    <a:pt x="7896626" y="1317649"/>
                    <a:pt x="7889707" y="1193007"/>
                    <a:pt x="7893661" y="1076278"/>
                  </a:cubicBezTo>
                  <a:cubicBezTo>
                    <a:pt x="7896626" y="957571"/>
                    <a:pt x="7910464" y="834907"/>
                    <a:pt x="7932210" y="726092"/>
                  </a:cubicBezTo>
                  <a:cubicBezTo>
                    <a:pt x="7953955" y="617277"/>
                    <a:pt x="7985585" y="508462"/>
                    <a:pt x="8024135" y="419432"/>
                  </a:cubicBezTo>
                  <a:cubicBezTo>
                    <a:pt x="8061695" y="328423"/>
                    <a:pt x="8110129" y="247306"/>
                    <a:pt x="8160539" y="187953"/>
                  </a:cubicBezTo>
                  <a:cubicBezTo>
                    <a:pt x="8210949" y="126621"/>
                    <a:pt x="8269267" y="79138"/>
                    <a:pt x="8326596" y="55396"/>
                  </a:cubicBezTo>
                  <a:cubicBezTo>
                    <a:pt x="8383925" y="29677"/>
                    <a:pt x="8447186" y="21763"/>
                    <a:pt x="8505504" y="35612"/>
                  </a:cubicBezTo>
                  <a:cubicBezTo>
                    <a:pt x="8563821" y="47483"/>
                    <a:pt x="8624116" y="81116"/>
                    <a:pt x="8677492" y="130578"/>
                  </a:cubicBezTo>
                  <a:cubicBezTo>
                    <a:pt x="8730868" y="180039"/>
                    <a:pt x="8783254" y="251263"/>
                    <a:pt x="8825757" y="332380"/>
                  </a:cubicBezTo>
                  <a:cubicBezTo>
                    <a:pt x="8868260" y="413496"/>
                    <a:pt x="8906809" y="512419"/>
                    <a:pt x="8934486" y="617277"/>
                  </a:cubicBezTo>
                  <a:cubicBezTo>
                    <a:pt x="8962161" y="722135"/>
                    <a:pt x="8981930" y="840842"/>
                    <a:pt x="8990826" y="957571"/>
                  </a:cubicBezTo>
                  <a:cubicBezTo>
                    <a:pt x="9000711" y="1072321"/>
                    <a:pt x="9000711" y="1198942"/>
                    <a:pt x="8990826" y="1315671"/>
                  </a:cubicBezTo>
                  <a:cubicBezTo>
                    <a:pt x="8981930" y="1430421"/>
                    <a:pt x="8962161" y="1551107"/>
                    <a:pt x="8934486" y="1653986"/>
                  </a:cubicBezTo>
                  <a:cubicBezTo>
                    <a:pt x="8906809" y="1758844"/>
                    <a:pt x="8868260" y="1857767"/>
                    <a:pt x="8825757" y="1938883"/>
                  </a:cubicBezTo>
                  <a:cubicBezTo>
                    <a:pt x="8783254" y="2020000"/>
                    <a:pt x="8730868" y="2091224"/>
                    <a:pt x="8677492" y="2140685"/>
                  </a:cubicBezTo>
                  <a:cubicBezTo>
                    <a:pt x="8624116" y="2190147"/>
                    <a:pt x="8563821" y="2223780"/>
                    <a:pt x="8505504" y="2235651"/>
                  </a:cubicBezTo>
                  <a:cubicBezTo>
                    <a:pt x="8447186" y="2249500"/>
                    <a:pt x="8383925" y="2241587"/>
                    <a:pt x="8326596" y="2215867"/>
                  </a:cubicBezTo>
                  <a:cubicBezTo>
                    <a:pt x="8269267" y="2192125"/>
                    <a:pt x="8210949" y="2144642"/>
                    <a:pt x="8160539" y="2083310"/>
                  </a:cubicBezTo>
                  <a:cubicBezTo>
                    <a:pt x="8110129" y="2023957"/>
                    <a:pt x="8061695" y="1940862"/>
                    <a:pt x="8024135" y="1851831"/>
                  </a:cubicBezTo>
                  <a:cubicBezTo>
                    <a:pt x="7985585" y="1762801"/>
                    <a:pt x="7953955" y="1653986"/>
                    <a:pt x="7932210" y="1545171"/>
                  </a:cubicBezTo>
                  <a:cubicBezTo>
                    <a:pt x="7910464" y="1436356"/>
                    <a:pt x="7896626" y="1313692"/>
                    <a:pt x="7893661" y="1194985"/>
                  </a:cubicBezTo>
                  <a:cubicBezTo>
                    <a:pt x="7889707" y="1078256"/>
                    <a:pt x="7896626" y="953614"/>
                    <a:pt x="7912442" y="838864"/>
                  </a:cubicBezTo>
                  <a:cubicBezTo>
                    <a:pt x="7928256" y="726092"/>
                    <a:pt x="7954944" y="611342"/>
                    <a:pt x="7987563" y="514397"/>
                  </a:cubicBezTo>
                  <a:cubicBezTo>
                    <a:pt x="8021169" y="417453"/>
                    <a:pt x="8063672" y="324466"/>
                    <a:pt x="8111117" y="253242"/>
                  </a:cubicBezTo>
                  <a:cubicBezTo>
                    <a:pt x="8157574" y="182017"/>
                    <a:pt x="8212926" y="124642"/>
                    <a:pt x="8269267" y="87052"/>
                  </a:cubicBezTo>
                  <a:cubicBezTo>
                    <a:pt x="8324620" y="49461"/>
                    <a:pt x="8383925" y="33633"/>
                    <a:pt x="8445209" y="27698"/>
                  </a:cubicBezTo>
                  <a:cubicBezTo>
                    <a:pt x="8511435" y="23741"/>
                    <a:pt x="8591497" y="35612"/>
                    <a:pt x="8650804" y="61332"/>
                  </a:cubicBezTo>
                  <a:cubicBezTo>
                    <a:pt x="8698249" y="83095"/>
                    <a:pt x="8735810" y="114750"/>
                    <a:pt x="8774358" y="156298"/>
                  </a:cubicBezTo>
                  <a:cubicBezTo>
                    <a:pt x="8813896" y="197845"/>
                    <a:pt x="8851456" y="249285"/>
                    <a:pt x="8884075" y="308638"/>
                  </a:cubicBezTo>
                  <a:cubicBezTo>
                    <a:pt x="8917682" y="366013"/>
                    <a:pt x="8947335" y="435259"/>
                    <a:pt x="8973034" y="508462"/>
                  </a:cubicBezTo>
                  <a:cubicBezTo>
                    <a:pt x="8997745" y="579686"/>
                    <a:pt x="9018503" y="660803"/>
                    <a:pt x="9034317" y="743898"/>
                  </a:cubicBezTo>
                  <a:cubicBezTo>
                    <a:pt x="9050133" y="825014"/>
                    <a:pt x="9061005" y="914045"/>
                    <a:pt x="9066936" y="1003075"/>
                  </a:cubicBezTo>
                  <a:cubicBezTo>
                    <a:pt x="9071879" y="1090127"/>
                    <a:pt x="9071879" y="1181136"/>
                    <a:pt x="9066936" y="1268188"/>
                  </a:cubicBezTo>
                  <a:cubicBezTo>
                    <a:pt x="9061005" y="1357218"/>
                    <a:pt x="9050133" y="1444270"/>
                    <a:pt x="9034317" y="1527365"/>
                  </a:cubicBezTo>
                  <a:cubicBezTo>
                    <a:pt x="9019490" y="1610460"/>
                    <a:pt x="8997745" y="1691577"/>
                    <a:pt x="8973034" y="1762801"/>
                  </a:cubicBezTo>
                  <a:cubicBezTo>
                    <a:pt x="8947335" y="1836004"/>
                    <a:pt x="8917682" y="1905250"/>
                    <a:pt x="8884075" y="1962625"/>
                  </a:cubicBezTo>
                  <a:cubicBezTo>
                    <a:pt x="8851456" y="2021978"/>
                    <a:pt x="8813896" y="2073418"/>
                    <a:pt x="8775347" y="2114966"/>
                  </a:cubicBezTo>
                  <a:cubicBezTo>
                    <a:pt x="8735810" y="2154535"/>
                    <a:pt x="8693306" y="2188168"/>
                    <a:pt x="8650804" y="2207953"/>
                  </a:cubicBezTo>
                  <a:cubicBezTo>
                    <a:pt x="8607312" y="2229716"/>
                    <a:pt x="8589521" y="2233673"/>
                    <a:pt x="8518354" y="2241587"/>
                  </a:cubicBezTo>
                  <a:cubicBezTo>
                    <a:pt x="8232695" y="2271263"/>
                    <a:pt x="7231408" y="2186190"/>
                    <a:pt x="6359606" y="2166405"/>
                  </a:cubicBezTo>
                  <a:cubicBezTo>
                    <a:pt x="5016320" y="2136729"/>
                    <a:pt x="2183458" y="2097159"/>
                    <a:pt x="1243454" y="2109030"/>
                  </a:cubicBezTo>
                  <a:cubicBezTo>
                    <a:pt x="885640" y="2114966"/>
                    <a:pt x="643473" y="2152556"/>
                    <a:pt x="501138" y="2138707"/>
                  </a:cubicBezTo>
                  <a:cubicBezTo>
                    <a:pt x="444797" y="2132772"/>
                    <a:pt x="420086" y="2128815"/>
                    <a:pt x="381537" y="2109030"/>
                  </a:cubicBezTo>
                  <a:cubicBezTo>
                    <a:pt x="342988" y="2089246"/>
                    <a:pt x="304439" y="2059569"/>
                    <a:pt x="268855" y="2023957"/>
                  </a:cubicBezTo>
                  <a:cubicBezTo>
                    <a:pt x="233271" y="1986366"/>
                    <a:pt x="199664" y="1938883"/>
                    <a:pt x="169023" y="1885465"/>
                  </a:cubicBezTo>
                  <a:cubicBezTo>
                    <a:pt x="139370" y="1832047"/>
                    <a:pt x="111694" y="1770715"/>
                    <a:pt x="88959" y="1705426"/>
                  </a:cubicBezTo>
                  <a:cubicBezTo>
                    <a:pt x="66225" y="1638159"/>
                    <a:pt x="47445" y="1564956"/>
                    <a:pt x="33607" y="1491753"/>
                  </a:cubicBezTo>
                  <a:cubicBezTo>
                    <a:pt x="18780" y="1416572"/>
                    <a:pt x="8896" y="1335455"/>
                    <a:pt x="3954" y="1256317"/>
                  </a:cubicBezTo>
                  <a:cubicBezTo>
                    <a:pt x="0" y="1177179"/>
                    <a:pt x="0" y="1094084"/>
                    <a:pt x="3954" y="1014946"/>
                  </a:cubicBezTo>
                  <a:cubicBezTo>
                    <a:pt x="8896" y="935808"/>
                    <a:pt x="18780" y="854691"/>
                    <a:pt x="33607" y="779510"/>
                  </a:cubicBezTo>
                  <a:cubicBezTo>
                    <a:pt x="47445" y="704329"/>
                    <a:pt x="67214" y="631126"/>
                    <a:pt x="88959" y="565837"/>
                  </a:cubicBezTo>
                  <a:cubicBezTo>
                    <a:pt x="111694" y="500548"/>
                    <a:pt x="139370" y="437238"/>
                    <a:pt x="169023" y="385798"/>
                  </a:cubicBezTo>
                  <a:cubicBezTo>
                    <a:pt x="199664" y="332380"/>
                    <a:pt x="233271" y="284897"/>
                    <a:pt x="268855" y="247306"/>
                  </a:cubicBezTo>
                  <a:cubicBezTo>
                    <a:pt x="304439" y="211694"/>
                    <a:pt x="342988" y="182017"/>
                    <a:pt x="381537" y="162233"/>
                  </a:cubicBezTo>
                  <a:cubicBezTo>
                    <a:pt x="420086" y="142448"/>
                    <a:pt x="501138" y="132556"/>
                    <a:pt x="501138" y="132556"/>
                  </a:cubicBezTo>
                </a:path>
              </a:pathLst>
            </a:custGeom>
            <a:solidFill>
              <a:srgbClr val="FBE6C5"/>
            </a:solidFill>
            <a:ln cap="sq">
              <a:noFill/>
              <a:prstDash val="solid"/>
              <a:miter/>
            </a:ln>
          </p:spPr>
        </p:sp>
      </p:grpSp>
      <p:grpSp>
        <p:nvGrpSpPr>
          <p:cNvPr name="Group 15" id="15"/>
          <p:cNvGrpSpPr/>
          <p:nvPr/>
        </p:nvGrpSpPr>
        <p:grpSpPr>
          <a:xfrm rot="0">
            <a:off x="10881123" y="162004"/>
            <a:ext cx="572452" cy="643890"/>
            <a:chOff x="0" y="0"/>
            <a:chExt cx="763270" cy="858520"/>
          </a:xfrm>
        </p:grpSpPr>
        <p:sp>
          <p:nvSpPr>
            <p:cNvPr name="Freeform 16" id="16"/>
            <p:cNvSpPr/>
            <p:nvPr/>
          </p:nvSpPr>
          <p:spPr>
            <a:xfrm flipH="false" flipV="false" rot="0">
              <a:off x="41910" y="49530"/>
              <a:ext cx="670560" cy="763270"/>
            </a:xfrm>
            <a:custGeom>
              <a:avLst/>
              <a:gdLst/>
              <a:ahLst/>
              <a:cxnLst/>
              <a:rect r="r" b="b" t="t" l="l"/>
              <a:pathLst>
                <a:path h="763270" w="670560">
                  <a:moveTo>
                    <a:pt x="459740" y="727710"/>
                  </a:moveTo>
                  <a:cubicBezTo>
                    <a:pt x="307340" y="562610"/>
                    <a:pt x="237490" y="443230"/>
                    <a:pt x="176530" y="363220"/>
                  </a:cubicBezTo>
                  <a:cubicBezTo>
                    <a:pt x="120650" y="290830"/>
                    <a:pt x="29210" y="218440"/>
                    <a:pt x="10160" y="163830"/>
                  </a:cubicBezTo>
                  <a:cubicBezTo>
                    <a:pt x="0" y="133350"/>
                    <a:pt x="3810" y="106680"/>
                    <a:pt x="12700" y="83820"/>
                  </a:cubicBezTo>
                  <a:cubicBezTo>
                    <a:pt x="21590" y="59690"/>
                    <a:pt x="41910" y="34290"/>
                    <a:pt x="63500" y="20320"/>
                  </a:cubicBezTo>
                  <a:cubicBezTo>
                    <a:pt x="85090" y="7620"/>
                    <a:pt x="115570" y="0"/>
                    <a:pt x="140970" y="1270"/>
                  </a:cubicBezTo>
                  <a:cubicBezTo>
                    <a:pt x="166370" y="3810"/>
                    <a:pt x="198120" y="20320"/>
                    <a:pt x="214630" y="33020"/>
                  </a:cubicBezTo>
                  <a:cubicBezTo>
                    <a:pt x="227330" y="43180"/>
                    <a:pt x="233680" y="50800"/>
                    <a:pt x="240030" y="64770"/>
                  </a:cubicBezTo>
                  <a:cubicBezTo>
                    <a:pt x="248920" y="85090"/>
                    <a:pt x="259080" y="119380"/>
                    <a:pt x="255270" y="144780"/>
                  </a:cubicBezTo>
                  <a:cubicBezTo>
                    <a:pt x="251460" y="168910"/>
                    <a:pt x="233680" y="199390"/>
                    <a:pt x="219710" y="215900"/>
                  </a:cubicBezTo>
                  <a:cubicBezTo>
                    <a:pt x="209550" y="227330"/>
                    <a:pt x="198120" y="233680"/>
                    <a:pt x="186690" y="240030"/>
                  </a:cubicBezTo>
                  <a:cubicBezTo>
                    <a:pt x="173990" y="245110"/>
                    <a:pt x="162560" y="250190"/>
                    <a:pt x="147320" y="251460"/>
                  </a:cubicBezTo>
                  <a:cubicBezTo>
                    <a:pt x="125730" y="252730"/>
                    <a:pt x="90170" y="248920"/>
                    <a:pt x="68580" y="236220"/>
                  </a:cubicBezTo>
                  <a:cubicBezTo>
                    <a:pt x="46990" y="223520"/>
                    <a:pt x="25400" y="199390"/>
                    <a:pt x="15240" y="176530"/>
                  </a:cubicBezTo>
                  <a:cubicBezTo>
                    <a:pt x="5080" y="152400"/>
                    <a:pt x="2540" y="120650"/>
                    <a:pt x="8890" y="96520"/>
                  </a:cubicBezTo>
                  <a:cubicBezTo>
                    <a:pt x="15240" y="71120"/>
                    <a:pt x="31750" y="44450"/>
                    <a:pt x="52070" y="29210"/>
                  </a:cubicBezTo>
                  <a:cubicBezTo>
                    <a:pt x="72390" y="12700"/>
                    <a:pt x="105410" y="3810"/>
                    <a:pt x="127000" y="1270"/>
                  </a:cubicBezTo>
                  <a:cubicBezTo>
                    <a:pt x="142240" y="0"/>
                    <a:pt x="154940" y="2540"/>
                    <a:pt x="167640" y="6350"/>
                  </a:cubicBezTo>
                  <a:cubicBezTo>
                    <a:pt x="180340" y="10160"/>
                    <a:pt x="187960" y="12700"/>
                    <a:pt x="204470" y="25400"/>
                  </a:cubicBezTo>
                  <a:cubicBezTo>
                    <a:pt x="251460" y="62230"/>
                    <a:pt x="383540" y="231140"/>
                    <a:pt x="441960" y="312420"/>
                  </a:cubicBezTo>
                  <a:cubicBezTo>
                    <a:pt x="482600" y="367030"/>
                    <a:pt x="499110" y="411480"/>
                    <a:pt x="534670" y="455930"/>
                  </a:cubicBezTo>
                  <a:cubicBezTo>
                    <a:pt x="568960" y="500380"/>
                    <a:pt x="631190" y="542290"/>
                    <a:pt x="651510" y="576580"/>
                  </a:cubicBezTo>
                  <a:cubicBezTo>
                    <a:pt x="664210" y="596900"/>
                    <a:pt x="668020" y="613410"/>
                    <a:pt x="669290" y="632460"/>
                  </a:cubicBezTo>
                  <a:cubicBezTo>
                    <a:pt x="670560" y="651510"/>
                    <a:pt x="668020" y="673100"/>
                    <a:pt x="657860" y="690880"/>
                  </a:cubicBezTo>
                  <a:cubicBezTo>
                    <a:pt x="646430" y="712470"/>
                    <a:pt x="621030" y="741680"/>
                    <a:pt x="596900" y="753110"/>
                  </a:cubicBezTo>
                  <a:cubicBezTo>
                    <a:pt x="571500" y="763270"/>
                    <a:pt x="533400" y="763270"/>
                    <a:pt x="509270" y="758190"/>
                  </a:cubicBezTo>
                  <a:cubicBezTo>
                    <a:pt x="490220" y="753110"/>
                    <a:pt x="459740" y="727710"/>
                    <a:pt x="459740" y="727710"/>
                  </a:cubicBezTo>
                </a:path>
              </a:pathLst>
            </a:custGeom>
            <a:solidFill>
              <a:srgbClr val="955306"/>
            </a:solidFill>
            <a:ln cap="sq">
              <a:noFill/>
              <a:prstDash val="solid"/>
              <a:miter/>
            </a:ln>
          </p:spPr>
        </p:sp>
      </p:grpSp>
      <p:grpSp>
        <p:nvGrpSpPr>
          <p:cNvPr name="Group 17" id="17"/>
          <p:cNvGrpSpPr/>
          <p:nvPr/>
        </p:nvGrpSpPr>
        <p:grpSpPr>
          <a:xfrm rot="0">
            <a:off x="10779319" y="699135"/>
            <a:ext cx="479107" cy="329565"/>
            <a:chOff x="0" y="0"/>
            <a:chExt cx="638810" cy="439420"/>
          </a:xfrm>
        </p:grpSpPr>
        <p:sp>
          <p:nvSpPr>
            <p:cNvPr name="Freeform 18" id="18"/>
            <p:cNvSpPr/>
            <p:nvPr/>
          </p:nvSpPr>
          <p:spPr>
            <a:xfrm flipH="false" flipV="false" rot="0">
              <a:off x="50800" y="49530"/>
              <a:ext cx="539750" cy="342900"/>
            </a:xfrm>
            <a:custGeom>
              <a:avLst/>
              <a:gdLst/>
              <a:ahLst/>
              <a:cxnLst/>
              <a:rect r="r" b="b" t="t" l="l"/>
              <a:pathLst>
                <a:path h="342900" w="539750">
                  <a:moveTo>
                    <a:pt x="378460" y="337820"/>
                  </a:moveTo>
                  <a:cubicBezTo>
                    <a:pt x="55880" y="226060"/>
                    <a:pt x="36830" y="215900"/>
                    <a:pt x="22860" y="195580"/>
                  </a:cubicBezTo>
                  <a:cubicBezTo>
                    <a:pt x="8890" y="175260"/>
                    <a:pt x="0" y="144780"/>
                    <a:pt x="0" y="119380"/>
                  </a:cubicBezTo>
                  <a:cubicBezTo>
                    <a:pt x="1270" y="95250"/>
                    <a:pt x="16510" y="63500"/>
                    <a:pt x="27940" y="45720"/>
                  </a:cubicBezTo>
                  <a:cubicBezTo>
                    <a:pt x="36830" y="33020"/>
                    <a:pt x="44450" y="26670"/>
                    <a:pt x="58420" y="19050"/>
                  </a:cubicBezTo>
                  <a:cubicBezTo>
                    <a:pt x="77470" y="10160"/>
                    <a:pt x="114300" y="1270"/>
                    <a:pt x="135890" y="1270"/>
                  </a:cubicBezTo>
                  <a:cubicBezTo>
                    <a:pt x="149860" y="1270"/>
                    <a:pt x="161290" y="3810"/>
                    <a:pt x="173990" y="11430"/>
                  </a:cubicBezTo>
                  <a:cubicBezTo>
                    <a:pt x="193040" y="21590"/>
                    <a:pt x="220980" y="46990"/>
                    <a:pt x="232410" y="64770"/>
                  </a:cubicBezTo>
                  <a:cubicBezTo>
                    <a:pt x="240030" y="77470"/>
                    <a:pt x="243840" y="87630"/>
                    <a:pt x="245110" y="102870"/>
                  </a:cubicBezTo>
                  <a:cubicBezTo>
                    <a:pt x="247650" y="123190"/>
                    <a:pt x="245110" y="158750"/>
                    <a:pt x="233680" y="180340"/>
                  </a:cubicBezTo>
                  <a:cubicBezTo>
                    <a:pt x="222250" y="203200"/>
                    <a:pt x="199390" y="224790"/>
                    <a:pt x="177800" y="236220"/>
                  </a:cubicBezTo>
                  <a:cubicBezTo>
                    <a:pt x="154940" y="246380"/>
                    <a:pt x="120650" y="247650"/>
                    <a:pt x="99060" y="245110"/>
                  </a:cubicBezTo>
                  <a:cubicBezTo>
                    <a:pt x="83820" y="243840"/>
                    <a:pt x="73660" y="240030"/>
                    <a:pt x="62230" y="231140"/>
                  </a:cubicBezTo>
                  <a:cubicBezTo>
                    <a:pt x="44450" y="219710"/>
                    <a:pt x="19050" y="195580"/>
                    <a:pt x="10160" y="171450"/>
                  </a:cubicBezTo>
                  <a:cubicBezTo>
                    <a:pt x="0" y="148590"/>
                    <a:pt x="0" y="114300"/>
                    <a:pt x="3810" y="92710"/>
                  </a:cubicBezTo>
                  <a:cubicBezTo>
                    <a:pt x="6350" y="78740"/>
                    <a:pt x="11430" y="68580"/>
                    <a:pt x="20320" y="57150"/>
                  </a:cubicBezTo>
                  <a:cubicBezTo>
                    <a:pt x="33020" y="40640"/>
                    <a:pt x="59690" y="16510"/>
                    <a:pt x="82550" y="7620"/>
                  </a:cubicBezTo>
                  <a:cubicBezTo>
                    <a:pt x="106680" y="0"/>
                    <a:pt x="127000" y="1270"/>
                    <a:pt x="161290" y="6350"/>
                  </a:cubicBezTo>
                  <a:cubicBezTo>
                    <a:pt x="228600" y="17780"/>
                    <a:pt x="393700" y="72390"/>
                    <a:pt x="455930" y="106680"/>
                  </a:cubicBezTo>
                  <a:cubicBezTo>
                    <a:pt x="488950" y="124460"/>
                    <a:pt x="509270" y="138430"/>
                    <a:pt x="523240" y="161290"/>
                  </a:cubicBezTo>
                  <a:cubicBezTo>
                    <a:pt x="535940" y="184150"/>
                    <a:pt x="539750" y="222250"/>
                    <a:pt x="537210" y="246380"/>
                  </a:cubicBezTo>
                  <a:cubicBezTo>
                    <a:pt x="533400" y="266700"/>
                    <a:pt x="523240" y="284480"/>
                    <a:pt x="511810" y="299720"/>
                  </a:cubicBezTo>
                  <a:cubicBezTo>
                    <a:pt x="500380" y="313690"/>
                    <a:pt x="483870" y="327660"/>
                    <a:pt x="464820" y="334010"/>
                  </a:cubicBezTo>
                  <a:cubicBezTo>
                    <a:pt x="441960" y="342900"/>
                    <a:pt x="378460" y="337820"/>
                    <a:pt x="378460" y="337820"/>
                  </a:cubicBezTo>
                </a:path>
              </a:pathLst>
            </a:custGeom>
            <a:solidFill>
              <a:srgbClr val="955306"/>
            </a:solidFill>
            <a:ln cap="sq">
              <a:noFill/>
              <a:prstDash val="solid"/>
              <a:miter/>
            </a:ln>
          </p:spPr>
        </p:sp>
      </p:grpSp>
      <p:grpSp>
        <p:nvGrpSpPr>
          <p:cNvPr name="Group 19" id="19"/>
          <p:cNvGrpSpPr/>
          <p:nvPr/>
        </p:nvGrpSpPr>
        <p:grpSpPr>
          <a:xfrm rot="0">
            <a:off x="11453575" y="162004"/>
            <a:ext cx="326708" cy="495300"/>
            <a:chOff x="0" y="0"/>
            <a:chExt cx="435610" cy="660400"/>
          </a:xfrm>
        </p:grpSpPr>
        <p:sp>
          <p:nvSpPr>
            <p:cNvPr name="Freeform 20" id="20"/>
            <p:cNvSpPr/>
            <p:nvPr/>
          </p:nvSpPr>
          <p:spPr>
            <a:xfrm flipH="false" flipV="false" rot="0">
              <a:off x="43180" y="48260"/>
              <a:ext cx="345440" cy="566420"/>
            </a:xfrm>
            <a:custGeom>
              <a:avLst/>
              <a:gdLst/>
              <a:ahLst/>
              <a:cxnLst/>
              <a:rect r="r" b="b" t="t" l="l"/>
              <a:pathLst>
                <a:path h="566420" w="345440">
                  <a:moveTo>
                    <a:pt x="7620" y="405130"/>
                  </a:moveTo>
                  <a:cubicBezTo>
                    <a:pt x="137160" y="29210"/>
                    <a:pt x="156210" y="16510"/>
                    <a:pt x="180340" y="8890"/>
                  </a:cubicBezTo>
                  <a:cubicBezTo>
                    <a:pt x="204470" y="0"/>
                    <a:pt x="234950" y="0"/>
                    <a:pt x="259080" y="7620"/>
                  </a:cubicBezTo>
                  <a:cubicBezTo>
                    <a:pt x="283210" y="15240"/>
                    <a:pt x="309880" y="38100"/>
                    <a:pt x="322580" y="54610"/>
                  </a:cubicBezTo>
                  <a:cubicBezTo>
                    <a:pt x="332740" y="66040"/>
                    <a:pt x="336550" y="76200"/>
                    <a:pt x="340360" y="90170"/>
                  </a:cubicBezTo>
                  <a:cubicBezTo>
                    <a:pt x="344170" y="111760"/>
                    <a:pt x="345440" y="146050"/>
                    <a:pt x="336550" y="170180"/>
                  </a:cubicBezTo>
                  <a:cubicBezTo>
                    <a:pt x="327660" y="193040"/>
                    <a:pt x="307340" y="217170"/>
                    <a:pt x="285750" y="231140"/>
                  </a:cubicBezTo>
                  <a:cubicBezTo>
                    <a:pt x="265430" y="243840"/>
                    <a:pt x="233680" y="251460"/>
                    <a:pt x="209550" y="248920"/>
                  </a:cubicBezTo>
                  <a:cubicBezTo>
                    <a:pt x="184150" y="246380"/>
                    <a:pt x="153670" y="229870"/>
                    <a:pt x="137160" y="215900"/>
                  </a:cubicBezTo>
                  <a:cubicBezTo>
                    <a:pt x="125730" y="207010"/>
                    <a:pt x="118110" y="198120"/>
                    <a:pt x="113030" y="184150"/>
                  </a:cubicBezTo>
                  <a:cubicBezTo>
                    <a:pt x="104140" y="165100"/>
                    <a:pt x="95250" y="132080"/>
                    <a:pt x="99060" y="106680"/>
                  </a:cubicBezTo>
                  <a:cubicBezTo>
                    <a:pt x="102870" y="82550"/>
                    <a:pt x="116840" y="53340"/>
                    <a:pt x="134620" y="36830"/>
                  </a:cubicBezTo>
                  <a:cubicBezTo>
                    <a:pt x="152400" y="19050"/>
                    <a:pt x="181610" y="5080"/>
                    <a:pt x="205740" y="2540"/>
                  </a:cubicBezTo>
                  <a:cubicBezTo>
                    <a:pt x="231140" y="0"/>
                    <a:pt x="261620" y="6350"/>
                    <a:pt x="283210" y="19050"/>
                  </a:cubicBezTo>
                  <a:cubicBezTo>
                    <a:pt x="304800" y="30480"/>
                    <a:pt x="326390" y="54610"/>
                    <a:pt x="335280" y="78740"/>
                  </a:cubicBezTo>
                  <a:cubicBezTo>
                    <a:pt x="345440" y="101600"/>
                    <a:pt x="345440" y="121920"/>
                    <a:pt x="340360" y="157480"/>
                  </a:cubicBezTo>
                  <a:cubicBezTo>
                    <a:pt x="332740" y="228600"/>
                    <a:pt x="266700" y="421640"/>
                    <a:pt x="238760" y="481330"/>
                  </a:cubicBezTo>
                  <a:cubicBezTo>
                    <a:pt x="227330" y="506730"/>
                    <a:pt x="222250" y="518160"/>
                    <a:pt x="208280" y="530860"/>
                  </a:cubicBezTo>
                  <a:cubicBezTo>
                    <a:pt x="194310" y="544830"/>
                    <a:pt x="177800" y="556260"/>
                    <a:pt x="157480" y="560070"/>
                  </a:cubicBezTo>
                  <a:cubicBezTo>
                    <a:pt x="133350" y="566420"/>
                    <a:pt x="95250" y="565150"/>
                    <a:pt x="71120" y="553720"/>
                  </a:cubicBezTo>
                  <a:cubicBezTo>
                    <a:pt x="46990" y="542290"/>
                    <a:pt x="21590" y="515620"/>
                    <a:pt x="11430" y="491490"/>
                  </a:cubicBezTo>
                  <a:cubicBezTo>
                    <a:pt x="0" y="466090"/>
                    <a:pt x="7620" y="405130"/>
                    <a:pt x="7620" y="405130"/>
                  </a:cubicBezTo>
                </a:path>
              </a:pathLst>
            </a:custGeom>
            <a:solidFill>
              <a:srgbClr val="955306"/>
            </a:solidFill>
            <a:ln cap="sq">
              <a:noFill/>
              <a:prstDash val="solid"/>
              <a:miter/>
            </a:ln>
          </p:spPr>
        </p:sp>
      </p:grpSp>
      <p:grpSp>
        <p:nvGrpSpPr>
          <p:cNvPr name="Group 21" id="21"/>
          <p:cNvGrpSpPr/>
          <p:nvPr/>
        </p:nvGrpSpPr>
        <p:grpSpPr>
          <a:xfrm rot="0">
            <a:off x="15676245" y="6652260"/>
            <a:ext cx="2092642" cy="755332"/>
            <a:chOff x="0" y="0"/>
            <a:chExt cx="2790190" cy="1007110"/>
          </a:xfrm>
        </p:grpSpPr>
        <p:sp>
          <p:nvSpPr>
            <p:cNvPr name="Freeform 22" id="22"/>
            <p:cNvSpPr/>
            <p:nvPr/>
          </p:nvSpPr>
          <p:spPr>
            <a:xfrm flipH="false" flipV="false" rot="0">
              <a:off x="48260" y="35560"/>
              <a:ext cx="2693670" cy="922020"/>
            </a:xfrm>
            <a:custGeom>
              <a:avLst/>
              <a:gdLst/>
              <a:ahLst/>
              <a:cxnLst/>
              <a:rect r="r" b="b" t="t" l="l"/>
              <a:pathLst>
                <a:path h="922020" w="2693670">
                  <a:moveTo>
                    <a:pt x="97790" y="577850"/>
                  </a:moveTo>
                  <a:cubicBezTo>
                    <a:pt x="608330" y="792480"/>
                    <a:pt x="661670" y="801370"/>
                    <a:pt x="734060" y="800100"/>
                  </a:cubicBezTo>
                  <a:cubicBezTo>
                    <a:pt x="816610" y="797560"/>
                    <a:pt x="920750" y="775970"/>
                    <a:pt x="996950" y="744220"/>
                  </a:cubicBezTo>
                  <a:cubicBezTo>
                    <a:pt x="1062990" y="717550"/>
                    <a:pt x="1126490" y="668020"/>
                    <a:pt x="1169670" y="633730"/>
                  </a:cubicBezTo>
                  <a:cubicBezTo>
                    <a:pt x="1200150" y="609600"/>
                    <a:pt x="1221740" y="591820"/>
                    <a:pt x="1240790" y="565150"/>
                  </a:cubicBezTo>
                  <a:cubicBezTo>
                    <a:pt x="1259840" y="539750"/>
                    <a:pt x="1275080" y="513080"/>
                    <a:pt x="1286510" y="477520"/>
                  </a:cubicBezTo>
                  <a:cubicBezTo>
                    <a:pt x="1301750" y="427990"/>
                    <a:pt x="1319530" y="344170"/>
                    <a:pt x="1311910" y="290830"/>
                  </a:cubicBezTo>
                  <a:cubicBezTo>
                    <a:pt x="1306830" y="247650"/>
                    <a:pt x="1281430" y="177800"/>
                    <a:pt x="1264920" y="179070"/>
                  </a:cubicBezTo>
                  <a:cubicBezTo>
                    <a:pt x="1248410" y="179070"/>
                    <a:pt x="1220470" y="275590"/>
                    <a:pt x="1211580" y="317500"/>
                  </a:cubicBezTo>
                  <a:cubicBezTo>
                    <a:pt x="1205230" y="349250"/>
                    <a:pt x="1202690" y="374650"/>
                    <a:pt x="1210310" y="406400"/>
                  </a:cubicBezTo>
                  <a:cubicBezTo>
                    <a:pt x="1220470" y="445770"/>
                    <a:pt x="1249680" y="497840"/>
                    <a:pt x="1277620" y="534670"/>
                  </a:cubicBezTo>
                  <a:cubicBezTo>
                    <a:pt x="1304290" y="568960"/>
                    <a:pt x="1328420" y="603250"/>
                    <a:pt x="1375410" y="623570"/>
                  </a:cubicBezTo>
                  <a:cubicBezTo>
                    <a:pt x="1450340" y="655320"/>
                    <a:pt x="1611630" y="650240"/>
                    <a:pt x="1710690" y="648970"/>
                  </a:cubicBezTo>
                  <a:cubicBezTo>
                    <a:pt x="1786890" y="648970"/>
                    <a:pt x="1851660" y="642620"/>
                    <a:pt x="1916430" y="629920"/>
                  </a:cubicBezTo>
                  <a:cubicBezTo>
                    <a:pt x="1978660" y="618490"/>
                    <a:pt x="2030730" y="599440"/>
                    <a:pt x="2091690" y="577850"/>
                  </a:cubicBezTo>
                  <a:cubicBezTo>
                    <a:pt x="2161540" y="553720"/>
                    <a:pt x="2254250" y="520700"/>
                    <a:pt x="2311400" y="487680"/>
                  </a:cubicBezTo>
                  <a:cubicBezTo>
                    <a:pt x="2354580" y="463550"/>
                    <a:pt x="2381250" y="439420"/>
                    <a:pt x="2413000" y="410210"/>
                  </a:cubicBezTo>
                  <a:cubicBezTo>
                    <a:pt x="2447290" y="381000"/>
                    <a:pt x="2482850" y="349250"/>
                    <a:pt x="2508250" y="311150"/>
                  </a:cubicBezTo>
                  <a:cubicBezTo>
                    <a:pt x="2533650" y="271780"/>
                    <a:pt x="2541270" y="201930"/>
                    <a:pt x="2562860" y="176530"/>
                  </a:cubicBezTo>
                  <a:cubicBezTo>
                    <a:pt x="2575560" y="162560"/>
                    <a:pt x="2589530" y="156210"/>
                    <a:pt x="2603500" y="153670"/>
                  </a:cubicBezTo>
                  <a:cubicBezTo>
                    <a:pt x="2618740" y="151130"/>
                    <a:pt x="2636520" y="152400"/>
                    <a:pt x="2650490" y="160020"/>
                  </a:cubicBezTo>
                  <a:cubicBezTo>
                    <a:pt x="2665730" y="170180"/>
                    <a:pt x="2686050" y="196850"/>
                    <a:pt x="2689860" y="215900"/>
                  </a:cubicBezTo>
                  <a:cubicBezTo>
                    <a:pt x="2693670" y="231140"/>
                    <a:pt x="2688590" y="248920"/>
                    <a:pt x="2680970" y="261620"/>
                  </a:cubicBezTo>
                  <a:cubicBezTo>
                    <a:pt x="2673350" y="274320"/>
                    <a:pt x="2660650" y="288290"/>
                    <a:pt x="2646680" y="293370"/>
                  </a:cubicBezTo>
                  <a:cubicBezTo>
                    <a:pt x="2627630" y="298450"/>
                    <a:pt x="2594610" y="298450"/>
                    <a:pt x="2578100" y="287020"/>
                  </a:cubicBezTo>
                  <a:cubicBezTo>
                    <a:pt x="2560320" y="276860"/>
                    <a:pt x="2546350" y="246380"/>
                    <a:pt x="2543810" y="227330"/>
                  </a:cubicBezTo>
                  <a:cubicBezTo>
                    <a:pt x="2542540" y="212090"/>
                    <a:pt x="2548890" y="194310"/>
                    <a:pt x="2557780" y="182880"/>
                  </a:cubicBezTo>
                  <a:cubicBezTo>
                    <a:pt x="2566670" y="170180"/>
                    <a:pt x="2581910" y="160020"/>
                    <a:pt x="2595880" y="154940"/>
                  </a:cubicBezTo>
                  <a:cubicBezTo>
                    <a:pt x="2609850" y="151130"/>
                    <a:pt x="2628900" y="152400"/>
                    <a:pt x="2642870" y="157480"/>
                  </a:cubicBezTo>
                  <a:cubicBezTo>
                    <a:pt x="2656840" y="162560"/>
                    <a:pt x="2670810" y="173990"/>
                    <a:pt x="2679700" y="186690"/>
                  </a:cubicBezTo>
                  <a:cubicBezTo>
                    <a:pt x="2687320" y="198120"/>
                    <a:pt x="2689860" y="212090"/>
                    <a:pt x="2689860" y="231140"/>
                  </a:cubicBezTo>
                  <a:cubicBezTo>
                    <a:pt x="2691130" y="264160"/>
                    <a:pt x="2688590" y="331470"/>
                    <a:pt x="2665730" y="365760"/>
                  </a:cubicBezTo>
                  <a:cubicBezTo>
                    <a:pt x="2642870" y="398780"/>
                    <a:pt x="2590800" y="407670"/>
                    <a:pt x="2555240" y="436880"/>
                  </a:cubicBezTo>
                  <a:cubicBezTo>
                    <a:pt x="2514600" y="471170"/>
                    <a:pt x="2485390" y="524510"/>
                    <a:pt x="2438400" y="558800"/>
                  </a:cubicBezTo>
                  <a:cubicBezTo>
                    <a:pt x="2387600" y="595630"/>
                    <a:pt x="2327910" y="618490"/>
                    <a:pt x="2258060" y="647700"/>
                  </a:cubicBezTo>
                  <a:cubicBezTo>
                    <a:pt x="2166620" y="685800"/>
                    <a:pt x="2030730" y="736600"/>
                    <a:pt x="1930400" y="758190"/>
                  </a:cubicBezTo>
                  <a:cubicBezTo>
                    <a:pt x="1850390" y="775970"/>
                    <a:pt x="1788160" y="779780"/>
                    <a:pt x="1706880" y="783590"/>
                  </a:cubicBezTo>
                  <a:cubicBezTo>
                    <a:pt x="1611630" y="787400"/>
                    <a:pt x="1465580" y="787400"/>
                    <a:pt x="1390650" y="774700"/>
                  </a:cubicBezTo>
                  <a:cubicBezTo>
                    <a:pt x="1347470" y="767080"/>
                    <a:pt x="1322070" y="758190"/>
                    <a:pt x="1292860" y="742950"/>
                  </a:cubicBezTo>
                  <a:cubicBezTo>
                    <a:pt x="1262380" y="727710"/>
                    <a:pt x="1236980" y="708660"/>
                    <a:pt x="1210310" y="680720"/>
                  </a:cubicBezTo>
                  <a:cubicBezTo>
                    <a:pt x="1170940" y="640080"/>
                    <a:pt x="1115060" y="563880"/>
                    <a:pt x="1090930" y="511810"/>
                  </a:cubicBezTo>
                  <a:cubicBezTo>
                    <a:pt x="1074420" y="473710"/>
                    <a:pt x="1069340" y="447040"/>
                    <a:pt x="1065530" y="405130"/>
                  </a:cubicBezTo>
                  <a:cubicBezTo>
                    <a:pt x="1059180" y="349250"/>
                    <a:pt x="1065530" y="259080"/>
                    <a:pt x="1069340" y="207010"/>
                  </a:cubicBezTo>
                  <a:cubicBezTo>
                    <a:pt x="1071880" y="172720"/>
                    <a:pt x="1071880" y="149860"/>
                    <a:pt x="1079500" y="121920"/>
                  </a:cubicBezTo>
                  <a:cubicBezTo>
                    <a:pt x="1089660" y="92710"/>
                    <a:pt x="1097280" y="54610"/>
                    <a:pt x="1123950" y="36830"/>
                  </a:cubicBezTo>
                  <a:cubicBezTo>
                    <a:pt x="1156970" y="12700"/>
                    <a:pt x="1236980" y="0"/>
                    <a:pt x="1280160" y="15240"/>
                  </a:cubicBezTo>
                  <a:cubicBezTo>
                    <a:pt x="1322070" y="29210"/>
                    <a:pt x="1360170" y="82550"/>
                    <a:pt x="1384300" y="116840"/>
                  </a:cubicBezTo>
                  <a:cubicBezTo>
                    <a:pt x="1403350" y="142240"/>
                    <a:pt x="1410970" y="165100"/>
                    <a:pt x="1421130" y="194310"/>
                  </a:cubicBezTo>
                  <a:cubicBezTo>
                    <a:pt x="1431290" y="226060"/>
                    <a:pt x="1440180" y="259080"/>
                    <a:pt x="1440180" y="302260"/>
                  </a:cubicBezTo>
                  <a:cubicBezTo>
                    <a:pt x="1438910" y="365760"/>
                    <a:pt x="1418590" y="473710"/>
                    <a:pt x="1394460" y="537210"/>
                  </a:cubicBezTo>
                  <a:cubicBezTo>
                    <a:pt x="1376680" y="584200"/>
                    <a:pt x="1352550" y="619760"/>
                    <a:pt x="1324610" y="654050"/>
                  </a:cubicBezTo>
                  <a:cubicBezTo>
                    <a:pt x="1297940" y="684530"/>
                    <a:pt x="1271270" y="706120"/>
                    <a:pt x="1231900" y="734060"/>
                  </a:cubicBezTo>
                  <a:cubicBezTo>
                    <a:pt x="1178560" y="773430"/>
                    <a:pt x="1102360" y="829310"/>
                    <a:pt x="1023620" y="861060"/>
                  </a:cubicBezTo>
                  <a:cubicBezTo>
                    <a:pt x="933450" y="895350"/>
                    <a:pt x="814070" y="916940"/>
                    <a:pt x="718820" y="919480"/>
                  </a:cubicBezTo>
                  <a:cubicBezTo>
                    <a:pt x="636270" y="922020"/>
                    <a:pt x="572770" y="910590"/>
                    <a:pt x="482600" y="885190"/>
                  </a:cubicBezTo>
                  <a:cubicBezTo>
                    <a:pt x="353060" y="848360"/>
                    <a:pt x="80010" y="736600"/>
                    <a:pt x="25400" y="687070"/>
                  </a:cubicBezTo>
                  <a:cubicBezTo>
                    <a:pt x="7620" y="671830"/>
                    <a:pt x="3810" y="660400"/>
                    <a:pt x="2540" y="646430"/>
                  </a:cubicBezTo>
                  <a:cubicBezTo>
                    <a:pt x="0" y="631190"/>
                    <a:pt x="5080" y="612140"/>
                    <a:pt x="12700" y="600710"/>
                  </a:cubicBezTo>
                  <a:cubicBezTo>
                    <a:pt x="20320" y="588010"/>
                    <a:pt x="36830" y="576580"/>
                    <a:pt x="50800" y="572770"/>
                  </a:cubicBezTo>
                  <a:cubicBezTo>
                    <a:pt x="64770" y="568960"/>
                    <a:pt x="97790" y="577850"/>
                    <a:pt x="97790" y="577850"/>
                  </a:cubicBezTo>
                </a:path>
              </a:pathLst>
            </a:custGeom>
            <a:solidFill>
              <a:srgbClr val="955306"/>
            </a:solidFill>
            <a:ln cap="sq">
              <a:noFill/>
              <a:prstDash val="solid"/>
              <a:miter/>
            </a:ln>
          </p:spPr>
        </p:sp>
      </p:grpSp>
      <p:grpSp>
        <p:nvGrpSpPr>
          <p:cNvPr name="Group 23" id="23"/>
          <p:cNvGrpSpPr/>
          <p:nvPr/>
        </p:nvGrpSpPr>
        <p:grpSpPr>
          <a:xfrm rot="0">
            <a:off x="17672685" y="6477000"/>
            <a:ext cx="192405" cy="217170"/>
            <a:chOff x="0" y="0"/>
            <a:chExt cx="256540" cy="289560"/>
          </a:xfrm>
        </p:grpSpPr>
        <p:sp>
          <p:nvSpPr>
            <p:cNvPr name="Freeform 24" id="24"/>
            <p:cNvSpPr/>
            <p:nvPr/>
          </p:nvSpPr>
          <p:spPr>
            <a:xfrm flipH="false" flipV="false" rot="0">
              <a:off x="48260" y="44450"/>
              <a:ext cx="158750" cy="199390"/>
            </a:xfrm>
            <a:custGeom>
              <a:avLst/>
              <a:gdLst/>
              <a:ahLst/>
              <a:cxnLst/>
              <a:rect r="r" b="b" t="t" l="l"/>
              <a:pathLst>
                <a:path h="199390" w="158750">
                  <a:moveTo>
                    <a:pt x="2540" y="121920"/>
                  </a:moveTo>
                  <a:cubicBezTo>
                    <a:pt x="15240" y="35560"/>
                    <a:pt x="38100" y="11430"/>
                    <a:pt x="58420" y="6350"/>
                  </a:cubicBezTo>
                  <a:cubicBezTo>
                    <a:pt x="78740" y="0"/>
                    <a:pt x="113030" y="7620"/>
                    <a:pt x="128270" y="21590"/>
                  </a:cubicBezTo>
                  <a:cubicBezTo>
                    <a:pt x="144780" y="35560"/>
                    <a:pt x="157480" y="67310"/>
                    <a:pt x="154940" y="88900"/>
                  </a:cubicBezTo>
                  <a:cubicBezTo>
                    <a:pt x="153670" y="109220"/>
                    <a:pt x="133350" y="138430"/>
                    <a:pt x="115570" y="148590"/>
                  </a:cubicBezTo>
                  <a:cubicBezTo>
                    <a:pt x="96520" y="158750"/>
                    <a:pt x="60960" y="158750"/>
                    <a:pt x="43180" y="148590"/>
                  </a:cubicBezTo>
                  <a:cubicBezTo>
                    <a:pt x="24130" y="138430"/>
                    <a:pt x="3810" y="109220"/>
                    <a:pt x="2540" y="88900"/>
                  </a:cubicBezTo>
                  <a:cubicBezTo>
                    <a:pt x="0" y="67310"/>
                    <a:pt x="12700" y="35560"/>
                    <a:pt x="29210" y="21590"/>
                  </a:cubicBezTo>
                  <a:cubicBezTo>
                    <a:pt x="45720" y="7620"/>
                    <a:pt x="80010" y="2540"/>
                    <a:pt x="99060" y="6350"/>
                  </a:cubicBezTo>
                  <a:cubicBezTo>
                    <a:pt x="115570" y="8890"/>
                    <a:pt x="130810" y="21590"/>
                    <a:pt x="139700" y="33020"/>
                  </a:cubicBezTo>
                  <a:cubicBezTo>
                    <a:pt x="149860" y="45720"/>
                    <a:pt x="153670" y="62230"/>
                    <a:pt x="156210" y="80010"/>
                  </a:cubicBezTo>
                  <a:cubicBezTo>
                    <a:pt x="158750" y="102870"/>
                    <a:pt x="156210" y="137160"/>
                    <a:pt x="146050" y="157480"/>
                  </a:cubicBezTo>
                  <a:cubicBezTo>
                    <a:pt x="138430" y="172720"/>
                    <a:pt x="123190" y="187960"/>
                    <a:pt x="105410" y="193040"/>
                  </a:cubicBezTo>
                  <a:cubicBezTo>
                    <a:pt x="86360" y="199390"/>
                    <a:pt x="52070" y="196850"/>
                    <a:pt x="35560" y="184150"/>
                  </a:cubicBezTo>
                  <a:cubicBezTo>
                    <a:pt x="17780" y="172720"/>
                    <a:pt x="2540" y="121920"/>
                    <a:pt x="2540" y="121920"/>
                  </a:cubicBezTo>
                </a:path>
              </a:pathLst>
            </a:custGeom>
            <a:solidFill>
              <a:srgbClr val="955306"/>
            </a:solidFill>
            <a:ln cap="sq">
              <a:noFill/>
              <a:prstDash val="solid"/>
              <a:miter/>
            </a:ln>
          </p:spPr>
        </p:sp>
      </p:grpSp>
      <p:sp>
        <p:nvSpPr>
          <p:cNvPr name="TextBox 25" id="25"/>
          <p:cNvSpPr txBox="true"/>
          <p:nvPr/>
        </p:nvSpPr>
        <p:spPr>
          <a:xfrm rot="0">
            <a:off x="11543882" y="341074"/>
            <a:ext cx="6219110" cy="1876012"/>
          </a:xfrm>
          <a:prstGeom prst="rect">
            <a:avLst/>
          </a:prstGeom>
        </p:spPr>
        <p:txBody>
          <a:bodyPr anchor="t" rtlCol="false" tIns="0" lIns="0" bIns="0" rIns="0">
            <a:spAutoFit/>
          </a:bodyPr>
          <a:lstStyle/>
          <a:p>
            <a:pPr algn="r">
              <a:lnSpc>
                <a:spcPts val="13923"/>
              </a:lnSpc>
            </a:pPr>
            <a:r>
              <a:rPr lang="en-US" sz="11412">
                <a:solidFill>
                  <a:srgbClr val="FFFFFF"/>
                </a:solidFill>
                <a:latin typeface="Scripter"/>
                <a:ea typeface="Scripter"/>
                <a:cs typeface="Scripter"/>
                <a:sym typeface="Scripter"/>
              </a:rPr>
              <a:t>SOMMAIRE</a:t>
            </a:r>
          </a:p>
        </p:txBody>
      </p:sp>
      <p:sp>
        <p:nvSpPr>
          <p:cNvPr name="TextBox 26" id="26"/>
          <p:cNvSpPr txBox="true"/>
          <p:nvPr/>
        </p:nvSpPr>
        <p:spPr>
          <a:xfrm rot="0">
            <a:off x="441077" y="1711560"/>
            <a:ext cx="9933860"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INTRODUCTION</a:t>
            </a:r>
          </a:p>
        </p:txBody>
      </p:sp>
      <p:sp>
        <p:nvSpPr>
          <p:cNvPr name="Freeform 27" id="27"/>
          <p:cNvSpPr/>
          <p:nvPr/>
        </p:nvSpPr>
        <p:spPr>
          <a:xfrm flipH="false" flipV="false" rot="0">
            <a:off x="1676065" y="3259707"/>
            <a:ext cx="1044300" cy="951263"/>
          </a:xfrm>
          <a:custGeom>
            <a:avLst/>
            <a:gdLst/>
            <a:ahLst/>
            <a:cxnLst/>
            <a:rect r="r" b="b" t="t" l="l"/>
            <a:pathLst>
              <a:path h="951263" w="1044300">
                <a:moveTo>
                  <a:pt x="0" y="0"/>
                </a:moveTo>
                <a:lnTo>
                  <a:pt x="1044300" y="0"/>
                </a:lnTo>
                <a:lnTo>
                  <a:pt x="1044300" y="951263"/>
                </a:lnTo>
                <a:lnTo>
                  <a:pt x="0" y="9512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3261652" y="4724638"/>
            <a:ext cx="8963978"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PRÉSENTATION DE L’APPLICATION</a:t>
            </a:r>
          </a:p>
        </p:txBody>
      </p:sp>
      <p:sp>
        <p:nvSpPr>
          <p:cNvPr name="Freeform 29" id="29"/>
          <p:cNvSpPr/>
          <p:nvPr/>
        </p:nvSpPr>
        <p:spPr>
          <a:xfrm flipH="false" flipV="false" rot="0">
            <a:off x="1676065" y="4877720"/>
            <a:ext cx="1044300" cy="951263"/>
          </a:xfrm>
          <a:custGeom>
            <a:avLst/>
            <a:gdLst/>
            <a:ahLst/>
            <a:cxnLst/>
            <a:rect r="r" b="b" t="t" l="l"/>
            <a:pathLst>
              <a:path h="951263" w="1044300">
                <a:moveTo>
                  <a:pt x="0" y="0"/>
                </a:moveTo>
                <a:lnTo>
                  <a:pt x="1044300" y="0"/>
                </a:lnTo>
                <a:lnTo>
                  <a:pt x="1044300" y="951262"/>
                </a:lnTo>
                <a:lnTo>
                  <a:pt x="0" y="951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3261652" y="3219688"/>
            <a:ext cx="9263807"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ACHITECHTURE ET TECHNOLOGIES</a:t>
            </a:r>
          </a:p>
        </p:txBody>
      </p:sp>
      <p:sp>
        <p:nvSpPr>
          <p:cNvPr name="Freeform 31" id="31"/>
          <p:cNvSpPr/>
          <p:nvPr/>
        </p:nvSpPr>
        <p:spPr>
          <a:xfrm flipH="false" flipV="false" rot="0">
            <a:off x="1676065" y="6495732"/>
            <a:ext cx="1044300" cy="951263"/>
          </a:xfrm>
          <a:custGeom>
            <a:avLst/>
            <a:gdLst/>
            <a:ahLst/>
            <a:cxnLst/>
            <a:rect r="r" b="b" t="t" l="l"/>
            <a:pathLst>
              <a:path h="951263" w="1044300">
                <a:moveTo>
                  <a:pt x="0" y="0"/>
                </a:moveTo>
                <a:lnTo>
                  <a:pt x="1044300" y="0"/>
                </a:lnTo>
                <a:lnTo>
                  <a:pt x="1044300" y="951263"/>
                </a:lnTo>
                <a:lnTo>
                  <a:pt x="0" y="9512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3374017" y="6448901"/>
            <a:ext cx="8540502"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PROCESSUS DE DÉVELOPPEMENT</a:t>
            </a:r>
          </a:p>
        </p:txBody>
      </p:sp>
      <p:sp>
        <p:nvSpPr>
          <p:cNvPr name="Freeform 33" id="33"/>
          <p:cNvSpPr/>
          <p:nvPr/>
        </p:nvSpPr>
        <p:spPr>
          <a:xfrm flipH="false" flipV="false" rot="0">
            <a:off x="1676065" y="8113745"/>
            <a:ext cx="1044300" cy="951263"/>
          </a:xfrm>
          <a:custGeom>
            <a:avLst/>
            <a:gdLst/>
            <a:ahLst/>
            <a:cxnLst/>
            <a:rect r="r" b="b" t="t" l="l"/>
            <a:pathLst>
              <a:path h="951263" w="1044300">
                <a:moveTo>
                  <a:pt x="0" y="0"/>
                </a:moveTo>
                <a:lnTo>
                  <a:pt x="1044300" y="0"/>
                </a:lnTo>
                <a:lnTo>
                  <a:pt x="1044300" y="951262"/>
                </a:lnTo>
                <a:lnTo>
                  <a:pt x="0" y="951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3374017" y="8008351"/>
            <a:ext cx="9039076"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KG Primary Penmanship"/>
                <a:ea typeface="KG Primary Penmanship"/>
                <a:cs typeface="KG Primary Penmanship"/>
                <a:sym typeface="KG Primary Penmanship"/>
              </a:rPr>
              <a:t>DEMONSTRATION ET CONCLUSION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F8ED"/>
        </a:solidFill>
      </p:bgPr>
    </p:bg>
    <p:spTree>
      <p:nvGrpSpPr>
        <p:cNvPr id="1" name=""/>
        <p:cNvGrpSpPr/>
        <p:nvPr/>
      </p:nvGrpSpPr>
      <p:grpSpPr>
        <a:xfrm>
          <a:off x="0" y="0"/>
          <a:ext cx="0" cy="0"/>
          <a:chOff x="0" y="0"/>
          <a:chExt cx="0" cy="0"/>
        </a:xfrm>
      </p:grpSpPr>
      <p:grpSp>
        <p:nvGrpSpPr>
          <p:cNvPr name="Group 2" id="2"/>
          <p:cNvGrpSpPr/>
          <p:nvPr/>
        </p:nvGrpSpPr>
        <p:grpSpPr>
          <a:xfrm rot="0">
            <a:off x="3222437" y="749618"/>
            <a:ext cx="11509057" cy="1130618"/>
            <a:chOff x="0" y="0"/>
            <a:chExt cx="15345410" cy="1507490"/>
          </a:xfrm>
        </p:grpSpPr>
        <p:sp>
          <p:nvSpPr>
            <p:cNvPr name="Freeform 3" id="3"/>
            <p:cNvSpPr/>
            <p:nvPr/>
          </p:nvSpPr>
          <p:spPr>
            <a:xfrm flipH="false" flipV="false" rot="0">
              <a:off x="45720" y="-3810"/>
              <a:ext cx="15252700" cy="1513840"/>
            </a:xfrm>
            <a:custGeom>
              <a:avLst/>
              <a:gdLst/>
              <a:ahLst/>
              <a:cxnLst/>
              <a:rect r="r" b="b" t="t" l="l"/>
              <a:pathLst>
                <a:path h="1513840" w="15252700">
                  <a:moveTo>
                    <a:pt x="618490" y="139700"/>
                  </a:moveTo>
                  <a:cubicBezTo>
                    <a:pt x="3333750" y="194310"/>
                    <a:pt x="3500120" y="191770"/>
                    <a:pt x="3856990" y="189230"/>
                  </a:cubicBezTo>
                  <a:cubicBezTo>
                    <a:pt x="4396740" y="186690"/>
                    <a:pt x="5261610" y="179070"/>
                    <a:pt x="5891530" y="167640"/>
                  </a:cubicBezTo>
                  <a:cubicBezTo>
                    <a:pt x="6435090" y="158750"/>
                    <a:pt x="6719570" y="143510"/>
                    <a:pt x="7412990" y="132080"/>
                  </a:cubicBezTo>
                  <a:cubicBezTo>
                    <a:pt x="8915400" y="105410"/>
                    <a:pt x="13831569" y="0"/>
                    <a:pt x="14546580" y="54610"/>
                  </a:cubicBezTo>
                  <a:cubicBezTo>
                    <a:pt x="14674850" y="64770"/>
                    <a:pt x="14700250" y="67310"/>
                    <a:pt x="14771371" y="91440"/>
                  </a:cubicBezTo>
                  <a:cubicBezTo>
                    <a:pt x="14842491" y="115570"/>
                    <a:pt x="14912341" y="152400"/>
                    <a:pt x="14972030" y="198120"/>
                  </a:cubicBezTo>
                  <a:cubicBezTo>
                    <a:pt x="15031721" y="242570"/>
                    <a:pt x="15086330" y="300990"/>
                    <a:pt x="15128241" y="363220"/>
                  </a:cubicBezTo>
                  <a:cubicBezTo>
                    <a:pt x="15170150" y="424180"/>
                    <a:pt x="15203171" y="496570"/>
                    <a:pt x="15223491" y="568960"/>
                  </a:cubicBezTo>
                  <a:cubicBezTo>
                    <a:pt x="15243810" y="641350"/>
                    <a:pt x="15252700" y="720090"/>
                    <a:pt x="15248891" y="795020"/>
                  </a:cubicBezTo>
                  <a:cubicBezTo>
                    <a:pt x="15243810" y="869950"/>
                    <a:pt x="15227300" y="947420"/>
                    <a:pt x="15199360" y="1017270"/>
                  </a:cubicBezTo>
                  <a:cubicBezTo>
                    <a:pt x="15171421" y="1085850"/>
                    <a:pt x="15130780" y="1154430"/>
                    <a:pt x="15082521" y="1211580"/>
                  </a:cubicBezTo>
                  <a:cubicBezTo>
                    <a:pt x="15034260" y="1268730"/>
                    <a:pt x="14973300" y="1320800"/>
                    <a:pt x="14908530" y="1358900"/>
                  </a:cubicBezTo>
                  <a:cubicBezTo>
                    <a:pt x="14845030" y="1397000"/>
                    <a:pt x="14771371" y="1426210"/>
                    <a:pt x="14697710" y="1442720"/>
                  </a:cubicBezTo>
                  <a:cubicBezTo>
                    <a:pt x="14625321" y="1459230"/>
                    <a:pt x="14545310" y="1463040"/>
                    <a:pt x="14470380" y="1455420"/>
                  </a:cubicBezTo>
                  <a:cubicBezTo>
                    <a:pt x="14396721" y="1446530"/>
                    <a:pt x="14319250" y="1426210"/>
                    <a:pt x="14251941" y="1394460"/>
                  </a:cubicBezTo>
                  <a:cubicBezTo>
                    <a:pt x="14184630" y="1362710"/>
                    <a:pt x="14118591" y="1318260"/>
                    <a:pt x="14063980" y="1266190"/>
                  </a:cubicBezTo>
                  <a:cubicBezTo>
                    <a:pt x="14009371" y="1215390"/>
                    <a:pt x="13961110" y="1151890"/>
                    <a:pt x="13926821" y="1085850"/>
                  </a:cubicBezTo>
                  <a:cubicBezTo>
                    <a:pt x="13891260" y="1019810"/>
                    <a:pt x="13865860" y="943610"/>
                    <a:pt x="13853160" y="869950"/>
                  </a:cubicBezTo>
                  <a:cubicBezTo>
                    <a:pt x="13841730" y="796290"/>
                    <a:pt x="13841730" y="716280"/>
                    <a:pt x="13853160" y="642620"/>
                  </a:cubicBezTo>
                  <a:cubicBezTo>
                    <a:pt x="13865860" y="568960"/>
                    <a:pt x="13891260" y="494030"/>
                    <a:pt x="13926821" y="427990"/>
                  </a:cubicBezTo>
                  <a:cubicBezTo>
                    <a:pt x="13961110" y="361950"/>
                    <a:pt x="14009371" y="298450"/>
                    <a:pt x="14063980" y="246380"/>
                  </a:cubicBezTo>
                  <a:cubicBezTo>
                    <a:pt x="14118591" y="195580"/>
                    <a:pt x="14184630" y="151130"/>
                    <a:pt x="14251941" y="119380"/>
                  </a:cubicBezTo>
                  <a:cubicBezTo>
                    <a:pt x="14320521" y="87630"/>
                    <a:pt x="14396721" y="66040"/>
                    <a:pt x="14471650" y="58420"/>
                  </a:cubicBezTo>
                  <a:cubicBezTo>
                    <a:pt x="14545310" y="50800"/>
                    <a:pt x="14625321" y="54610"/>
                    <a:pt x="14697710" y="71120"/>
                  </a:cubicBezTo>
                  <a:cubicBezTo>
                    <a:pt x="14771371" y="87630"/>
                    <a:pt x="14845030" y="116840"/>
                    <a:pt x="14909800" y="154940"/>
                  </a:cubicBezTo>
                  <a:cubicBezTo>
                    <a:pt x="14973300" y="193040"/>
                    <a:pt x="15034260" y="245110"/>
                    <a:pt x="15082521" y="302260"/>
                  </a:cubicBezTo>
                  <a:cubicBezTo>
                    <a:pt x="15130780" y="359410"/>
                    <a:pt x="15171421" y="427990"/>
                    <a:pt x="15199360" y="496570"/>
                  </a:cubicBezTo>
                  <a:cubicBezTo>
                    <a:pt x="15227300" y="566420"/>
                    <a:pt x="15243810" y="643890"/>
                    <a:pt x="15248891" y="718820"/>
                  </a:cubicBezTo>
                  <a:cubicBezTo>
                    <a:pt x="15252700" y="793750"/>
                    <a:pt x="15243810" y="872490"/>
                    <a:pt x="15223491" y="944880"/>
                  </a:cubicBezTo>
                  <a:cubicBezTo>
                    <a:pt x="15203171" y="1017270"/>
                    <a:pt x="15170150" y="1089660"/>
                    <a:pt x="15128241" y="1150620"/>
                  </a:cubicBezTo>
                  <a:cubicBezTo>
                    <a:pt x="15086330" y="1212850"/>
                    <a:pt x="15031721" y="1271270"/>
                    <a:pt x="14972030" y="1315720"/>
                  </a:cubicBezTo>
                  <a:cubicBezTo>
                    <a:pt x="14912341" y="1361440"/>
                    <a:pt x="14841221" y="1398270"/>
                    <a:pt x="14771371" y="1422400"/>
                  </a:cubicBezTo>
                  <a:cubicBezTo>
                    <a:pt x="14700250" y="1446530"/>
                    <a:pt x="14674850" y="1449070"/>
                    <a:pt x="14546580" y="1459230"/>
                  </a:cubicBezTo>
                  <a:cubicBezTo>
                    <a:pt x="13831571" y="1513840"/>
                    <a:pt x="8915400" y="1408430"/>
                    <a:pt x="7412990" y="1381760"/>
                  </a:cubicBezTo>
                  <a:cubicBezTo>
                    <a:pt x="6719570" y="1370330"/>
                    <a:pt x="6435090" y="1355090"/>
                    <a:pt x="5891530" y="1346200"/>
                  </a:cubicBezTo>
                  <a:cubicBezTo>
                    <a:pt x="5261610" y="1334770"/>
                    <a:pt x="4396740" y="1327150"/>
                    <a:pt x="3856990" y="1324610"/>
                  </a:cubicBezTo>
                  <a:cubicBezTo>
                    <a:pt x="3500120" y="1322070"/>
                    <a:pt x="3333750" y="1319530"/>
                    <a:pt x="2966720" y="1323340"/>
                  </a:cubicBezTo>
                  <a:cubicBezTo>
                    <a:pt x="2369820" y="1329690"/>
                    <a:pt x="930910" y="1389380"/>
                    <a:pt x="618490" y="1374140"/>
                  </a:cubicBezTo>
                  <a:cubicBezTo>
                    <a:pt x="538480" y="1369060"/>
                    <a:pt x="518160" y="1367790"/>
                    <a:pt x="469900" y="1355090"/>
                  </a:cubicBezTo>
                  <a:cubicBezTo>
                    <a:pt x="422910" y="1343660"/>
                    <a:pt x="374650" y="1325880"/>
                    <a:pt x="331470" y="1303020"/>
                  </a:cubicBezTo>
                  <a:cubicBezTo>
                    <a:pt x="288290" y="1280160"/>
                    <a:pt x="246380" y="1250950"/>
                    <a:pt x="209550" y="1217930"/>
                  </a:cubicBezTo>
                  <a:cubicBezTo>
                    <a:pt x="172720" y="1186180"/>
                    <a:pt x="138430" y="1148080"/>
                    <a:pt x="110490" y="1107440"/>
                  </a:cubicBezTo>
                  <a:cubicBezTo>
                    <a:pt x="82550" y="1066800"/>
                    <a:pt x="58420" y="1021080"/>
                    <a:pt x="40640" y="975360"/>
                  </a:cubicBezTo>
                  <a:cubicBezTo>
                    <a:pt x="24130" y="929640"/>
                    <a:pt x="11430" y="880110"/>
                    <a:pt x="5080" y="830580"/>
                  </a:cubicBezTo>
                  <a:cubicBezTo>
                    <a:pt x="0" y="782320"/>
                    <a:pt x="0" y="731520"/>
                    <a:pt x="5080" y="681990"/>
                  </a:cubicBezTo>
                  <a:cubicBezTo>
                    <a:pt x="11430" y="633730"/>
                    <a:pt x="24130" y="584200"/>
                    <a:pt x="41910" y="538480"/>
                  </a:cubicBezTo>
                  <a:cubicBezTo>
                    <a:pt x="58420" y="492760"/>
                    <a:pt x="82550" y="447040"/>
                    <a:pt x="110490" y="406400"/>
                  </a:cubicBezTo>
                  <a:cubicBezTo>
                    <a:pt x="138430" y="365760"/>
                    <a:pt x="172720" y="327660"/>
                    <a:pt x="209550" y="294640"/>
                  </a:cubicBezTo>
                  <a:cubicBezTo>
                    <a:pt x="246380" y="262890"/>
                    <a:pt x="288290" y="233680"/>
                    <a:pt x="331470" y="210820"/>
                  </a:cubicBezTo>
                  <a:cubicBezTo>
                    <a:pt x="374650" y="187960"/>
                    <a:pt x="422910" y="170180"/>
                    <a:pt x="469900" y="158750"/>
                  </a:cubicBezTo>
                  <a:cubicBezTo>
                    <a:pt x="518160" y="146050"/>
                    <a:pt x="618490" y="139700"/>
                    <a:pt x="618490" y="139700"/>
                  </a:cubicBezTo>
                </a:path>
              </a:pathLst>
            </a:custGeom>
            <a:solidFill>
              <a:srgbClr val="FBE6C5"/>
            </a:solidFill>
            <a:ln cap="sq">
              <a:noFill/>
              <a:prstDash val="solid"/>
              <a:miter/>
            </a:ln>
          </p:spPr>
        </p:sp>
      </p:grpSp>
      <p:sp>
        <p:nvSpPr>
          <p:cNvPr name="TextBox 4" id="4"/>
          <p:cNvSpPr txBox="true"/>
          <p:nvPr/>
        </p:nvSpPr>
        <p:spPr>
          <a:xfrm rot="0">
            <a:off x="3063447" y="19257"/>
            <a:ext cx="11888949" cy="1876012"/>
          </a:xfrm>
          <a:prstGeom prst="rect">
            <a:avLst/>
          </a:prstGeom>
        </p:spPr>
        <p:txBody>
          <a:bodyPr anchor="t" rtlCol="false" tIns="0" lIns="0" bIns="0" rIns="0">
            <a:spAutoFit/>
          </a:bodyPr>
          <a:lstStyle/>
          <a:p>
            <a:pPr algn="ctr">
              <a:lnSpc>
                <a:spcPts val="13923"/>
              </a:lnSpc>
            </a:pPr>
            <a:r>
              <a:rPr lang="en-US" sz="11412">
                <a:solidFill>
                  <a:srgbClr val="FFFFFF"/>
                </a:solidFill>
                <a:latin typeface="Scripter"/>
                <a:ea typeface="Scripter"/>
                <a:cs typeface="Scripter"/>
                <a:sym typeface="Scripter"/>
              </a:rPr>
              <a:t>INTRODUCTION</a:t>
            </a:r>
          </a:p>
        </p:txBody>
      </p:sp>
      <p:sp>
        <p:nvSpPr>
          <p:cNvPr name="TextBox 5" id="5"/>
          <p:cNvSpPr txBox="true"/>
          <p:nvPr/>
        </p:nvSpPr>
        <p:spPr>
          <a:xfrm rot="0">
            <a:off x="2255017" y="2061622"/>
            <a:ext cx="13777966" cy="8781703"/>
          </a:xfrm>
          <a:prstGeom prst="rect">
            <a:avLst/>
          </a:prstGeom>
        </p:spPr>
        <p:txBody>
          <a:bodyPr anchor="t" rtlCol="false" tIns="0" lIns="0" bIns="0" rIns="0">
            <a:spAutoFit/>
          </a:bodyPr>
          <a:lstStyle/>
          <a:p>
            <a:pPr algn="ctr">
              <a:lnSpc>
                <a:spcPts val="4994"/>
              </a:lnSpc>
            </a:pPr>
            <a:r>
              <a:rPr lang="en-US" sz="3567">
                <a:solidFill>
                  <a:srgbClr val="000000"/>
                </a:solidFill>
                <a:latin typeface="Open Sans"/>
                <a:ea typeface="Open Sans"/>
                <a:cs typeface="Open Sans"/>
                <a:sym typeface="Open Sans"/>
              </a:rPr>
              <a:t>Le restaurant ZeDuc@Space, situé au sommet de la résidence La Terrasse, est devenu l'endroit préféré des étudiants de l'institut UC</a:t>
            </a:r>
            <a:r>
              <a:rPr lang="en-US" sz="3567">
                <a:solidFill>
                  <a:srgbClr val="000000"/>
                </a:solidFill>
                <a:latin typeface="Open Sans"/>
                <a:ea typeface="Open Sans"/>
                <a:cs typeface="Open Sans"/>
                <a:sym typeface="Open Sans"/>
              </a:rPr>
              <a:t>AC-ICAM de Yansoki. Victime de son succès, l'établissement rencontre des difficultés à gérer efficacement le flux croissant de commandes actuellement traitées par messagerie et appels téléphoniques.</a:t>
            </a:r>
          </a:p>
          <a:p>
            <a:pPr algn="ctr">
              <a:lnSpc>
                <a:spcPts val="4994"/>
              </a:lnSpc>
            </a:pPr>
            <a:r>
              <a:rPr lang="en-US" sz="3567">
                <a:solidFill>
                  <a:srgbClr val="000000"/>
                </a:solidFill>
                <a:latin typeface="Open Sans"/>
                <a:ea typeface="Open Sans"/>
                <a:cs typeface="Open Sans"/>
                <a:sym typeface="Open Sans"/>
              </a:rPr>
              <a:t>Face à ce défi opérationnel, le projet Mon Miam Miam vise à développer une application web moderne qui transformera l'expérience utilisateur tout en optimisant la gestion du restaurant. Cette solution digitale intégrera un système de commande en ligne, un programme de fidélité innovant et des fonctionnalités de parrainage pour renforcer l'engagement de la communauté étudiante.</a:t>
            </a:r>
          </a:p>
          <a:p>
            <a:pPr algn="ctr">
              <a:lnSpc>
                <a:spcPts val="499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0">
            <a:off x="-2043177" y="4276932"/>
            <a:ext cx="5242703" cy="5471511"/>
          </a:xfrm>
          <a:custGeom>
            <a:avLst/>
            <a:gdLst/>
            <a:ahLst/>
            <a:cxnLst/>
            <a:rect r="r" b="b" t="t" l="l"/>
            <a:pathLst>
              <a:path h="5471511" w="5242703">
                <a:moveTo>
                  <a:pt x="0" y="0"/>
                </a:moveTo>
                <a:lnTo>
                  <a:pt x="5242702" y="0"/>
                </a:lnTo>
                <a:lnTo>
                  <a:pt x="5242702" y="5471511"/>
                </a:lnTo>
                <a:lnTo>
                  <a:pt x="0" y="5471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472419">
            <a:off x="505427" y="2520967"/>
            <a:ext cx="1221616" cy="1549664"/>
          </a:xfrm>
          <a:custGeom>
            <a:avLst/>
            <a:gdLst/>
            <a:ahLst/>
            <a:cxnLst/>
            <a:rect r="r" b="b" t="t" l="l"/>
            <a:pathLst>
              <a:path h="1549664" w="1221616">
                <a:moveTo>
                  <a:pt x="0" y="0"/>
                </a:moveTo>
                <a:lnTo>
                  <a:pt x="1221616" y="0"/>
                </a:lnTo>
                <a:lnTo>
                  <a:pt x="1221616" y="1549664"/>
                </a:lnTo>
                <a:lnTo>
                  <a:pt x="0" y="1549664"/>
                </a:lnTo>
                <a:lnTo>
                  <a:pt x="0" y="0"/>
                </a:lnTo>
                <a:close/>
              </a:path>
            </a:pathLst>
          </a:custGeom>
          <a:blipFill>
            <a:blip r:embed="rId4">
              <a:extLst>
                <a:ext uri="{96DAC541-7B7A-43D3-8B79-37D633B846F1}">
                  <asvg:svgBlip xmlns:asvg="http://schemas.microsoft.com/office/drawing/2016/SVG/main" r:embed="rId5"/>
                </a:ext>
              </a:extLst>
            </a:blip>
            <a:stretch>
              <a:fillRect l="0" t="-55654" r="-120730" b="0"/>
            </a:stretch>
          </a:blipFill>
        </p:spPr>
      </p:sp>
      <p:sp>
        <p:nvSpPr>
          <p:cNvPr name="Freeform 4" id="4"/>
          <p:cNvSpPr/>
          <p:nvPr/>
        </p:nvSpPr>
        <p:spPr>
          <a:xfrm flipH="false" flipV="false" rot="-6921797">
            <a:off x="-4410550" y="5074240"/>
            <a:ext cx="9338239" cy="9338239"/>
          </a:xfrm>
          <a:custGeom>
            <a:avLst/>
            <a:gdLst/>
            <a:ahLst/>
            <a:cxnLst/>
            <a:rect r="r" b="b" t="t" l="l"/>
            <a:pathLst>
              <a:path h="9338239" w="9338239">
                <a:moveTo>
                  <a:pt x="0" y="0"/>
                </a:moveTo>
                <a:lnTo>
                  <a:pt x="9338239" y="0"/>
                </a:lnTo>
                <a:lnTo>
                  <a:pt x="9338239" y="9338239"/>
                </a:lnTo>
                <a:lnTo>
                  <a:pt x="0" y="9338239"/>
                </a:lnTo>
                <a:lnTo>
                  <a:pt x="0" y="0"/>
                </a:lnTo>
                <a:close/>
              </a:path>
            </a:pathLst>
          </a:custGeom>
          <a:blipFill>
            <a:blip r:embed="rId6">
              <a:alphaModFix amt="53000"/>
            </a:blip>
            <a:stretch>
              <a:fillRect l="0" t="0" r="0" b="0"/>
            </a:stretch>
          </a:blipFill>
        </p:spPr>
      </p:sp>
      <p:grpSp>
        <p:nvGrpSpPr>
          <p:cNvPr name="Group 5" id="5"/>
          <p:cNvGrpSpPr/>
          <p:nvPr/>
        </p:nvGrpSpPr>
        <p:grpSpPr>
          <a:xfrm rot="0">
            <a:off x="4163378" y="2128838"/>
            <a:ext cx="189548" cy="188595"/>
            <a:chOff x="0" y="0"/>
            <a:chExt cx="252730" cy="251460"/>
          </a:xfrm>
        </p:grpSpPr>
        <p:sp>
          <p:nvSpPr>
            <p:cNvPr name="Freeform 6" id="6"/>
            <p:cNvSpPr/>
            <p:nvPr/>
          </p:nvSpPr>
          <p:spPr>
            <a:xfrm flipH="false" flipV="false" rot="0">
              <a:off x="50800" y="48260"/>
              <a:ext cx="148590" cy="153670"/>
            </a:xfrm>
            <a:custGeom>
              <a:avLst/>
              <a:gdLst/>
              <a:ahLst/>
              <a:cxnLst/>
              <a:rect r="r" b="b" t="t" l="l"/>
              <a:pathLst>
                <a:path h="153670" w="148590">
                  <a:moveTo>
                    <a:pt x="148590" y="53340"/>
                  </a:moveTo>
                  <a:cubicBezTo>
                    <a:pt x="146050" y="106680"/>
                    <a:pt x="123190" y="135890"/>
                    <a:pt x="107950" y="144780"/>
                  </a:cubicBezTo>
                  <a:cubicBezTo>
                    <a:pt x="96520" y="152400"/>
                    <a:pt x="85090" y="153670"/>
                    <a:pt x="72390" y="151130"/>
                  </a:cubicBezTo>
                  <a:cubicBezTo>
                    <a:pt x="53340" y="148590"/>
                    <a:pt x="22860" y="129540"/>
                    <a:pt x="11430" y="114300"/>
                  </a:cubicBezTo>
                  <a:cubicBezTo>
                    <a:pt x="2540" y="104140"/>
                    <a:pt x="0" y="92710"/>
                    <a:pt x="0" y="80010"/>
                  </a:cubicBezTo>
                  <a:cubicBezTo>
                    <a:pt x="1270" y="62230"/>
                    <a:pt x="12700" y="27940"/>
                    <a:pt x="29210" y="15240"/>
                  </a:cubicBezTo>
                  <a:cubicBezTo>
                    <a:pt x="45720" y="2540"/>
                    <a:pt x="81280" y="0"/>
                    <a:pt x="99060" y="2540"/>
                  </a:cubicBezTo>
                  <a:cubicBezTo>
                    <a:pt x="111760" y="5080"/>
                    <a:pt x="130810" y="21590"/>
                    <a:pt x="130810" y="21590"/>
                  </a:cubicBezTo>
                </a:path>
              </a:pathLst>
            </a:custGeom>
            <a:solidFill>
              <a:srgbClr val="955306"/>
            </a:solidFill>
            <a:ln cap="sq">
              <a:noFill/>
              <a:prstDash val="solid"/>
              <a:miter/>
            </a:ln>
          </p:spPr>
        </p:sp>
      </p:grpSp>
      <p:sp>
        <p:nvSpPr>
          <p:cNvPr name="TextBox 7" id="7"/>
          <p:cNvSpPr txBox="true"/>
          <p:nvPr/>
        </p:nvSpPr>
        <p:spPr>
          <a:xfrm rot="0">
            <a:off x="2858781" y="3552974"/>
            <a:ext cx="14400519" cy="6327775"/>
          </a:xfrm>
          <a:prstGeom prst="rect">
            <a:avLst/>
          </a:prstGeom>
        </p:spPr>
        <p:txBody>
          <a:bodyPr anchor="t" rtlCol="false" tIns="0" lIns="0" bIns="0" rIns="0">
            <a:spAutoFit/>
          </a:bodyPr>
          <a:lstStyle/>
          <a:p>
            <a:pPr algn="ctr">
              <a:lnSpc>
                <a:spcPts val="5599"/>
              </a:lnSpc>
            </a:pPr>
            <a:r>
              <a:rPr lang="en-US" sz="3999">
                <a:solidFill>
                  <a:srgbClr val="000000"/>
                </a:solidFill>
                <a:latin typeface="Cloud"/>
                <a:ea typeface="Cloud"/>
                <a:cs typeface="Cloud"/>
                <a:sym typeface="Cloud"/>
              </a:rPr>
              <a:t>Face à l’affluence croissante et à la difficulté pour le personnel de gérer efficacement les commandes effectuées par appels et messageries, le propriétaire a exprimé le besoin d’une solution numérique modere. C’est ainsi qu’est développée Mon Miam Miam, qui est une application web de gestion des commandes destinée à améliorer le suivi des ventes, à fluidifier les échanges entre les clients et le personnel, et à offrir de nouvelles fonctionnalités comme les programmes de fidélité et de parrainage. </a:t>
            </a:r>
          </a:p>
        </p:txBody>
      </p:sp>
      <p:sp>
        <p:nvSpPr>
          <p:cNvPr name="TextBox 8" id="8"/>
          <p:cNvSpPr txBox="true"/>
          <p:nvPr/>
        </p:nvSpPr>
        <p:spPr>
          <a:xfrm rot="0">
            <a:off x="2590691" y="1055221"/>
            <a:ext cx="13106617" cy="1262211"/>
          </a:xfrm>
          <a:prstGeom prst="rect">
            <a:avLst/>
          </a:prstGeom>
        </p:spPr>
        <p:txBody>
          <a:bodyPr anchor="t" rtlCol="false" tIns="0" lIns="0" bIns="0" rIns="0">
            <a:spAutoFit/>
          </a:bodyPr>
          <a:lstStyle/>
          <a:p>
            <a:pPr algn="ctr">
              <a:lnSpc>
                <a:spcPts val="9414"/>
              </a:lnSpc>
            </a:pPr>
            <a:r>
              <a:rPr lang="en-US" sz="7716">
                <a:solidFill>
                  <a:srgbClr val="FFFFFF"/>
                </a:solidFill>
                <a:latin typeface="Scripter"/>
                <a:ea typeface="Scripter"/>
                <a:cs typeface="Scripter"/>
                <a:sym typeface="Scripter"/>
              </a:rPr>
              <a:t>I.CONTEXTE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530720" y="1494356"/>
            <a:ext cx="10704157" cy="7298289"/>
          </a:xfrm>
          <a:custGeom>
            <a:avLst/>
            <a:gdLst/>
            <a:ahLst/>
            <a:cxnLst/>
            <a:rect r="r" b="b" t="t" l="l"/>
            <a:pathLst>
              <a:path h="7298289" w="10704157">
                <a:moveTo>
                  <a:pt x="0" y="0"/>
                </a:moveTo>
                <a:lnTo>
                  <a:pt x="10704156" y="0"/>
                </a:lnTo>
                <a:lnTo>
                  <a:pt x="10704156" y="7298288"/>
                </a:lnTo>
                <a:lnTo>
                  <a:pt x="0" y="7298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337858">
            <a:off x="12551814" y="942394"/>
            <a:ext cx="8341106" cy="8402213"/>
          </a:xfrm>
          <a:custGeom>
            <a:avLst/>
            <a:gdLst/>
            <a:ahLst/>
            <a:cxnLst/>
            <a:rect r="r" b="b" t="t" l="l"/>
            <a:pathLst>
              <a:path h="8402213" w="8341106">
                <a:moveTo>
                  <a:pt x="0" y="0"/>
                </a:moveTo>
                <a:lnTo>
                  <a:pt x="8341106" y="0"/>
                </a:lnTo>
                <a:lnTo>
                  <a:pt x="8341106" y="8402212"/>
                </a:lnTo>
                <a:lnTo>
                  <a:pt x="0" y="8402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6520" y="7521327"/>
            <a:ext cx="4943469" cy="2390842"/>
          </a:xfrm>
          <a:custGeom>
            <a:avLst/>
            <a:gdLst/>
            <a:ahLst/>
            <a:cxnLst/>
            <a:rect r="r" b="b" t="t" l="l"/>
            <a:pathLst>
              <a:path h="2390842" w="4943469">
                <a:moveTo>
                  <a:pt x="0" y="0"/>
                </a:moveTo>
                <a:lnTo>
                  <a:pt x="4943469" y="0"/>
                </a:lnTo>
                <a:lnTo>
                  <a:pt x="4943469" y="2390842"/>
                </a:lnTo>
                <a:lnTo>
                  <a:pt x="0" y="23908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145328" y="1298780"/>
            <a:ext cx="1993808" cy="2057400"/>
          </a:xfrm>
          <a:custGeom>
            <a:avLst/>
            <a:gdLst/>
            <a:ahLst/>
            <a:cxnLst/>
            <a:rect r="r" b="b" t="t" l="l"/>
            <a:pathLst>
              <a:path h="2057400" w="1993808">
                <a:moveTo>
                  <a:pt x="0" y="0"/>
                </a:moveTo>
                <a:lnTo>
                  <a:pt x="1993807" y="0"/>
                </a:lnTo>
                <a:lnTo>
                  <a:pt x="1993807"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921797">
            <a:off x="13273511" y="-1094442"/>
            <a:ext cx="10349131" cy="10349131"/>
          </a:xfrm>
          <a:custGeom>
            <a:avLst/>
            <a:gdLst/>
            <a:ahLst/>
            <a:cxnLst/>
            <a:rect r="r" b="b" t="t" l="l"/>
            <a:pathLst>
              <a:path h="10349131" w="10349131">
                <a:moveTo>
                  <a:pt x="0" y="0"/>
                </a:moveTo>
                <a:lnTo>
                  <a:pt x="10349131" y="0"/>
                </a:lnTo>
                <a:lnTo>
                  <a:pt x="10349131" y="10349130"/>
                </a:lnTo>
                <a:lnTo>
                  <a:pt x="0" y="10349130"/>
                </a:lnTo>
                <a:lnTo>
                  <a:pt x="0" y="0"/>
                </a:lnTo>
                <a:close/>
              </a:path>
            </a:pathLst>
          </a:custGeom>
          <a:blipFill>
            <a:blip r:embed="rId10">
              <a:alphaModFix amt="53000"/>
            </a:blip>
            <a:stretch>
              <a:fillRect l="0" t="0" r="0" b="0"/>
            </a:stretch>
          </a:blipFill>
        </p:spPr>
      </p:sp>
      <p:sp>
        <p:nvSpPr>
          <p:cNvPr name="Freeform 7" id="7"/>
          <p:cNvSpPr/>
          <p:nvPr/>
        </p:nvSpPr>
        <p:spPr>
          <a:xfrm flipH="false" flipV="false" rot="-6921797">
            <a:off x="-2057975" y="544609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alphaModFix amt="53000"/>
            </a:blip>
            <a:stretch>
              <a:fillRect l="0" t="0" r="0" b="0"/>
            </a:stretch>
          </a:blipFill>
        </p:spPr>
      </p:sp>
      <p:sp>
        <p:nvSpPr>
          <p:cNvPr name="TextBox 8" id="8"/>
          <p:cNvSpPr txBox="true"/>
          <p:nvPr/>
        </p:nvSpPr>
        <p:spPr>
          <a:xfrm rot="0">
            <a:off x="1306855" y="3994398"/>
            <a:ext cx="10506587" cy="2473325"/>
          </a:xfrm>
          <a:prstGeom prst="rect">
            <a:avLst/>
          </a:prstGeom>
        </p:spPr>
        <p:txBody>
          <a:bodyPr anchor="t" rtlCol="false" tIns="0" lIns="0" bIns="0" rIns="0">
            <a:spAutoFit/>
          </a:bodyPr>
          <a:lstStyle/>
          <a:p>
            <a:pPr algn="ctr">
              <a:lnSpc>
                <a:spcPts val="4900"/>
              </a:lnSpc>
            </a:pPr>
            <a:r>
              <a:rPr lang="en-US" sz="3500">
                <a:solidFill>
                  <a:srgbClr val="000000"/>
                </a:solidFill>
                <a:latin typeface="Cloud"/>
                <a:ea typeface="Cloud"/>
                <a:cs typeface="Cloud"/>
                <a:sym typeface="Cloud"/>
              </a:rPr>
              <a:t>Comment digitaliser la gestion du restaurant ZeDuc@Space afin d’optimiser le traitement des commandes et d’améliorer l’expérience client des étudiants ?</a:t>
            </a:r>
          </a:p>
        </p:txBody>
      </p:sp>
      <p:grpSp>
        <p:nvGrpSpPr>
          <p:cNvPr name="Group 9" id="9"/>
          <p:cNvGrpSpPr/>
          <p:nvPr/>
        </p:nvGrpSpPr>
        <p:grpSpPr>
          <a:xfrm rot="0">
            <a:off x="830536" y="684325"/>
            <a:ext cx="6153841" cy="1380265"/>
            <a:chOff x="0" y="0"/>
            <a:chExt cx="3945623" cy="884977"/>
          </a:xfrm>
        </p:grpSpPr>
        <p:sp>
          <p:nvSpPr>
            <p:cNvPr name="Freeform 10" id="10"/>
            <p:cNvSpPr/>
            <p:nvPr/>
          </p:nvSpPr>
          <p:spPr>
            <a:xfrm flipH="false" flipV="false" rot="0">
              <a:off x="47585" y="41666"/>
              <a:ext cx="3845165" cy="806646"/>
            </a:xfrm>
            <a:custGeom>
              <a:avLst/>
              <a:gdLst/>
              <a:ahLst/>
              <a:cxnLst/>
              <a:rect r="r" b="b" t="t" l="l"/>
              <a:pathLst>
                <a:path h="806646" w="3845165">
                  <a:moveTo>
                    <a:pt x="277582" y="53332"/>
                  </a:moveTo>
                  <a:cubicBezTo>
                    <a:pt x="1779166" y="58331"/>
                    <a:pt x="3283393" y="0"/>
                    <a:pt x="3546435" y="24999"/>
                  </a:cubicBezTo>
                  <a:cubicBezTo>
                    <a:pt x="3599308" y="29999"/>
                    <a:pt x="3611204" y="31665"/>
                    <a:pt x="3641606" y="44998"/>
                  </a:cubicBezTo>
                  <a:cubicBezTo>
                    <a:pt x="3672007" y="56665"/>
                    <a:pt x="3701088" y="76664"/>
                    <a:pt x="3726202" y="101664"/>
                  </a:cubicBezTo>
                  <a:cubicBezTo>
                    <a:pt x="3751316" y="124996"/>
                    <a:pt x="3775110" y="156662"/>
                    <a:pt x="3792293" y="189995"/>
                  </a:cubicBezTo>
                  <a:cubicBezTo>
                    <a:pt x="3810798" y="223327"/>
                    <a:pt x="3825338" y="261659"/>
                    <a:pt x="3833269" y="299992"/>
                  </a:cubicBezTo>
                  <a:cubicBezTo>
                    <a:pt x="3841200" y="338324"/>
                    <a:pt x="3845166" y="379990"/>
                    <a:pt x="3843844" y="419989"/>
                  </a:cubicBezTo>
                  <a:cubicBezTo>
                    <a:pt x="3842522" y="459988"/>
                    <a:pt x="3834591" y="501653"/>
                    <a:pt x="3822695" y="539985"/>
                  </a:cubicBezTo>
                  <a:cubicBezTo>
                    <a:pt x="3810798" y="576651"/>
                    <a:pt x="3793615" y="613317"/>
                    <a:pt x="3773788" y="643316"/>
                  </a:cubicBezTo>
                  <a:cubicBezTo>
                    <a:pt x="3752638" y="673315"/>
                    <a:pt x="3727524" y="701648"/>
                    <a:pt x="3699766" y="721647"/>
                  </a:cubicBezTo>
                  <a:cubicBezTo>
                    <a:pt x="3673329" y="743313"/>
                    <a:pt x="3641606" y="758313"/>
                    <a:pt x="3609882" y="766646"/>
                  </a:cubicBezTo>
                  <a:cubicBezTo>
                    <a:pt x="3579480" y="774979"/>
                    <a:pt x="3545113" y="778313"/>
                    <a:pt x="3514712" y="773313"/>
                  </a:cubicBezTo>
                  <a:cubicBezTo>
                    <a:pt x="3482988" y="769979"/>
                    <a:pt x="3449943" y="758313"/>
                    <a:pt x="3420862" y="741647"/>
                  </a:cubicBezTo>
                  <a:cubicBezTo>
                    <a:pt x="3393105" y="724981"/>
                    <a:pt x="3364024" y="699981"/>
                    <a:pt x="3341553" y="673315"/>
                  </a:cubicBezTo>
                  <a:cubicBezTo>
                    <a:pt x="3319082" y="644983"/>
                    <a:pt x="3297934" y="611650"/>
                    <a:pt x="3283393" y="576651"/>
                  </a:cubicBezTo>
                  <a:cubicBezTo>
                    <a:pt x="3268854" y="541652"/>
                    <a:pt x="3256957" y="499986"/>
                    <a:pt x="3252991" y="461654"/>
                  </a:cubicBezTo>
                  <a:cubicBezTo>
                    <a:pt x="3247705" y="421655"/>
                    <a:pt x="3247705" y="378323"/>
                    <a:pt x="3252991" y="339991"/>
                  </a:cubicBezTo>
                  <a:cubicBezTo>
                    <a:pt x="3256957" y="299992"/>
                    <a:pt x="3268854" y="259993"/>
                    <a:pt x="3283393" y="224994"/>
                  </a:cubicBezTo>
                  <a:cubicBezTo>
                    <a:pt x="3297934" y="188328"/>
                    <a:pt x="3319082" y="154996"/>
                    <a:pt x="3341553" y="128330"/>
                  </a:cubicBezTo>
                  <a:cubicBezTo>
                    <a:pt x="3364024" y="99997"/>
                    <a:pt x="3393105" y="76664"/>
                    <a:pt x="3420862" y="59998"/>
                  </a:cubicBezTo>
                  <a:cubicBezTo>
                    <a:pt x="3449943" y="43332"/>
                    <a:pt x="3482988" y="31665"/>
                    <a:pt x="3514712" y="26666"/>
                  </a:cubicBezTo>
                  <a:cubicBezTo>
                    <a:pt x="3545114" y="23332"/>
                    <a:pt x="3579480" y="24999"/>
                    <a:pt x="3609882" y="33332"/>
                  </a:cubicBezTo>
                  <a:cubicBezTo>
                    <a:pt x="3641606" y="41665"/>
                    <a:pt x="3673329" y="58331"/>
                    <a:pt x="3699766" y="78331"/>
                  </a:cubicBezTo>
                  <a:cubicBezTo>
                    <a:pt x="3727524" y="99997"/>
                    <a:pt x="3752638" y="126663"/>
                    <a:pt x="3773788" y="156662"/>
                  </a:cubicBezTo>
                  <a:cubicBezTo>
                    <a:pt x="3793615" y="188328"/>
                    <a:pt x="3810798" y="224994"/>
                    <a:pt x="3822695" y="261659"/>
                  </a:cubicBezTo>
                  <a:cubicBezTo>
                    <a:pt x="3834591" y="298325"/>
                    <a:pt x="3842522" y="339991"/>
                    <a:pt x="3843844" y="379990"/>
                  </a:cubicBezTo>
                  <a:cubicBezTo>
                    <a:pt x="3845166" y="419989"/>
                    <a:pt x="3841200" y="461654"/>
                    <a:pt x="3833269" y="501653"/>
                  </a:cubicBezTo>
                  <a:cubicBezTo>
                    <a:pt x="3825338" y="539985"/>
                    <a:pt x="3810798" y="578318"/>
                    <a:pt x="3792293" y="611650"/>
                  </a:cubicBezTo>
                  <a:cubicBezTo>
                    <a:pt x="3775110" y="644983"/>
                    <a:pt x="3751316" y="674982"/>
                    <a:pt x="3726202" y="699981"/>
                  </a:cubicBezTo>
                  <a:cubicBezTo>
                    <a:pt x="3701088" y="723314"/>
                    <a:pt x="3672007" y="743313"/>
                    <a:pt x="3641606" y="756646"/>
                  </a:cubicBezTo>
                  <a:cubicBezTo>
                    <a:pt x="3611204" y="768313"/>
                    <a:pt x="3600630" y="769979"/>
                    <a:pt x="3546435" y="776646"/>
                  </a:cubicBezTo>
                  <a:cubicBezTo>
                    <a:pt x="3225233" y="806645"/>
                    <a:pt x="477176" y="799979"/>
                    <a:pt x="211491" y="736647"/>
                  </a:cubicBezTo>
                  <a:cubicBezTo>
                    <a:pt x="174480" y="728314"/>
                    <a:pt x="171837" y="723314"/>
                    <a:pt x="149366" y="706648"/>
                  </a:cubicBezTo>
                  <a:cubicBezTo>
                    <a:pt x="118964" y="683315"/>
                    <a:pt x="74022" y="633316"/>
                    <a:pt x="51551" y="596651"/>
                  </a:cubicBezTo>
                  <a:cubicBezTo>
                    <a:pt x="35689" y="571651"/>
                    <a:pt x="27759" y="553318"/>
                    <a:pt x="21149" y="523319"/>
                  </a:cubicBezTo>
                  <a:cubicBezTo>
                    <a:pt x="10575" y="479987"/>
                    <a:pt x="0" y="411655"/>
                    <a:pt x="5288" y="358324"/>
                  </a:cubicBezTo>
                  <a:cubicBezTo>
                    <a:pt x="10575" y="304992"/>
                    <a:pt x="33046" y="241660"/>
                    <a:pt x="51551" y="203328"/>
                  </a:cubicBezTo>
                  <a:cubicBezTo>
                    <a:pt x="64769" y="176662"/>
                    <a:pt x="79309" y="159995"/>
                    <a:pt x="95171" y="141663"/>
                  </a:cubicBezTo>
                  <a:cubicBezTo>
                    <a:pt x="112355" y="123330"/>
                    <a:pt x="126895" y="106663"/>
                    <a:pt x="149366" y="93330"/>
                  </a:cubicBezTo>
                  <a:cubicBezTo>
                    <a:pt x="182411" y="74998"/>
                    <a:pt x="277582" y="53331"/>
                    <a:pt x="277582" y="53331"/>
                  </a:cubicBezTo>
                </a:path>
              </a:pathLst>
            </a:custGeom>
            <a:solidFill>
              <a:srgbClr val="FBE6C5"/>
            </a:solidFill>
            <a:ln cap="sq">
              <a:noFill/>
              <a:prstDash val="solid"/>
              <a:miter/>
            </a:ln>
          </p:spPr>
        </p:sp>
      </p:grpSp>
      <p:sp>
        <p:nvSpPr>
          <p:cNvPr name="TextBox 11" id="11"/>
          <p:cNvSpPr txBox="true"/>
          <p:nvPr/>
        </p:nvSpPr>
        <p:spPr>
          <a:xfrm rot="0">
            <a:off x="1071928" y="811967"/>
            <a:ext cx="5671058" cy="994410"/>
          </a:xfrm>
          <a:prstGeom prst="rect">
            <a:avLst/>
          </a:prstGeom>
        </p:spPr>
        <p:txBody>
          <a:bodyPr anchor="t" rtlCol="false" tIns="0" lIns="0" bIns="0" rIns="0">
            <a:spAutoFit/>
          </a:bodyPr>
          <a:lstStyle/>
          <a:p>
            <a:pPr algn="ctr">
              <a:lnSpc>
                <a:spcPts val="7320"/>
              </a:lnSpc>
            </a:pPr>
            <a:r>
              <a:rPr lang="en-US" sz="6000">
                <a:solidFill>
                  <a:srgbClr val="FFFFFF"/>
                </a:solidFill>
                <a:latin typeface="Scripter"/>
                <a:ea typeface="Scripter"/>
                <a:cs typeface="Scripter"/>
                <a:sym typeface="Scripter"/>
              </a:rPr>
              <a:t>II.PROBLÉMATIQUE</a:t>
            </a:r>
          </a:p>
        </p:txBody>
      </p:sp>
      <p:sp>
        <p:nvSpPr>
          <p:cNvPr name="Freeform 12" id="12"/>
          <p:cNvSpPr/>
          <p:nvPr/>
        </p:nvSpPr>
        <p:spPr>
          <a:xfrm flipH="false" flipV="false" rot="-6921797">
            <a:off x="-5688118" y="-472395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alphaModFix amt="53000"/>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8529690">
            <a:off x="-1301933" y="7573753"/>
            <a:ext cx="7259089" cy="4949379"/>
          </a:xfrm>
          <a:custGeom>
            <a:avLst/>
            <a:gdLst/>
            <a:ahLst/>
            <a:cxnLst/>
            <a:rect r="r" b="b" t="t" l="l"/>
            <a:pathLst>
              <a:path h="4949379" w="7259089">
                <a:moveTo>
                  <a:pt x="0" y="0"/>
                </a:moveTo>
                <a:lnTo>
                  <a:pt x="7259089" y="0"/>
                </a:lnTo>
                <a:lnTo>
                  <a:pt x="7259089" y="4949378"/>
                </a:lnTo>
                <a:lnTo>
                  <a:pt x="0" y="4949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6844" y="6066813"/>
            <a:ext cx="6385618" cy="5655833"/>
          </a:xfrm>
          <a:custGeom>
            <a:avLst/>
            <a:gdLst/>
            <a:ahLst/>
            <a:cxnLst/>
            <a:rect r="r" b="b" t="t" l="l"/>
            <a:pathLst>
              <a:path h="5655833" w="6385618">
                <a:moveTo>
                  <a:pt x="0" y="0"/>
                </a:moveTo>
                <a:lnTo>
                  <a:pt x="6385618" y="0"/>
                </a:lnTo>
                <a:lnTo>
                  <a:pt x="6385618" y="5655833"/>
                </a:lnTo>
                <a:lnTo>
                  <a:pt x="0" y="5655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724485">
            <a:off x="4464795" y="9026149"/>
            <a:ext cx="1541652" cy="1404305"/>
          </a:xfrm>
          <a:custGeom>
            <a:avLst/>
            <a:gdLst/>
            <a:ahLst/>
            <a:cxnLst/>
            <a:rect r="r" b="b" t="t" l="l"/>
            <a:pathLst>
              <a:path h="1404305" w="1541652">
                <a:moveTo>
                  <a:pt x="0" y="0"/>
                </a:moveTo>
                <a:lnTo>
                  <a:pt x="1541651" y="0"/>
                </a:lnTo>
                <a:lnTo>
                  <a:pt x="1541651" y="1404305"/>
                </a:lnTo>
                <a:lnTo>
                  <a:pt x="0" y="1404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40030" y="1671638"/>
            <a:ext cx="8797488" cy="1163002"/>
            <a:chOff x="0" y="0"/>
            <a:chExt cx="11729983" cy="1550670"/>
          </a:xfrm>
        </p:grpSpPr>
        <p:sp>
          <p:nvSpPr>
            <p:cNvPr name="Freeform 6" id="6"/>
            <p:cNvSpPr/>
            <p:nvPr/>
          </p:nvSpPr>
          <p:spPr>
            <a:xfrm flipH="false" flipV="false" rot="0">
              <a:off x="32424" y="12700"/>
              <a:ext cx="11666063" cy="1524000"/>
            </a:xfrm>
            <a:custGeom>
              <a:avLst/>
              <a:gdLst/>
              <a:ahLst/>
              <a:cxnLst/>
              <a:rect r="r" b="b" t="t" l="l"/>
              <a:pathLst>
                <a:path h="1524000" w="11666063">
                  <a:moveTo>
                    <a:pt x="456711" y="137160"/>
                  </a:moveTo>
                  <a:cubicBezTo>
                    <a:pt x="1795349" y="186690"/>
                    <a:pt x="2167759" y="185420"/>
                    <a:pt x="2666158" y="180340"/>
                  </a:cubicBezTo>
                  <a:cubicBezTo>
                    <a:pt x="3390597" y="172720"/>
                    <a:pt x="4271596" y="143510"/>
                    <a:pt x="5331389" y="124460"/>
                  </a:cubicBezTo>
                  <a:cubicBezTo>
                    <a:pt x="6894214" y="97790"/>
                    <a:pt x="10637767" y="0"/>
                    <a:pt x="11135239" y="38100"/>
                  </a:cubicBezTo>
                  <a:cubicBezTo>
                    <a:pt x="11209350" y="43180"/>
                    <a:pt x="11221394" y="44450"/>
                    <a:pt x="11262156" y="58420"/>
                  </a:cubicBezTo>
                  <a:cubicBezTo>
                    <a:pt x="11302916" y="72390"/>
                    <a:pt x="11343678" y="93980"/>
                    <a:pt x="11380733" y="120650"/>
                  </a:cubicBezTo>
                  <a:cubicBezTo>
                    <a:pt x="11418715" y="147320"/>
                    <a:pt x="11453918" y="181610"/>
                    <a:pt x="11485416" y="219710"/>
                  </a:cubicBezTo>
                  <a:cubicBezTo>
                    <a:pt x="11517840" y="257810"/>
                    <a:pt x="11546558" y="303530"/>
                    <a:pt x="11570644" y="350520"/>
                  </a:cubicBezTo>
                  <a:cubicBezTo>
                    <a:pt x="11593804" y="397510"/>
                    <a:pt x="11614184" y="450850"/>
                    <a:pt x="11629007" y="505460"/>
                  </a:cubicBezTo>
                  <a:cubicBezTo>
                    <a:pt x="11644755" y="558800"/>
                    <a:pt x="11654945" y="617220"/>
                    <a:pt x="11659577" y="674370"/>
                  </a:cubicBezTo>
                  <a:cubicBezTo>
                    <a:pt x="11665136" y="731520"/>
                    <a:pt x="11665136" y="791210"/>
                    <a:pt x="11659577" y="849630"/>
                  </a:cubicBezTo>
                  <a:cubicBezTo>
                    <a:pt x="11654945" y="906780"/>
                    <a:pt x="11644755" y="965200"/>
                    <a:pt x="11629007" y="1018540"/>
                  </a:cubicBezTo>
                  <a:cubicBezTo>
                    <a:pt x="11614184" y="1073150"/>
                    <a:pt x="11593804" y="1125220"/>
                    <a:pt x="11570644" y="1173480"/>
                  </a:cubicBezTo>
                  <a:cubicBezTo>
                    <a:pt x="11546558" y="1220470"/>
                    <a:pt x="11516914" y="1264920"/>
                    <a:pt x="11485416" y="1304290"/>
                  </a:cubicBezTo>
                  <a:cubicBezTo>
                    <a:pt x="11453918" y="1342390"/>
                    <a:pt x="11418715" y="1376680"/>
                    <a:pt x="11380733" y="1403350"/>
                  </a:cubicBezTo>
                  <a:cubicBezTo>
                    <a:pt x="11343678" y="1430020"/>
                    <a:pt x="11302916" y="1451610"/>
                    <a:pt x="11262156" y="1464310"/>
                  </a:cubicBezTo>
                  <a:cubicBezTo>
                    <a:pt x="11221394" y="1478280"/>
                    <a:pt x="11180633" y="1487170"/>
                    <a:pt x="11135239" y="1485900"/>
                  </a:cubicBezTo>
                  <a:cubicBezTo>
                    <a:pt x="11083361" y="1484630"/>
                    <a:pt x="11020366" y="1473200"/>
                    <a:pt x="10966636" y="1447800"/>
                  </a:cubicBezTo>
                  <a:cubicBezTo>
                    <a:pt x="10913831" y="1423670"/>
                    <a:pt x="10861027" y="1384300"/>
                    <a:pt x="10815633" y="1338580"/>
                  </a:cubicBezTo>
                  <a:cubicBezTo>
                    <a:pt x="10771168" y="1291590"/>
                    <a:pt x="10729480" y="1231900"/>
                    <a:pt x="10697982" y="1168400"/>
                  </a:cubicBezTo>
                  <a:cubicBezTo>
                    <a:pt x="10666485" y="1104900"/>
                    <a:pt x="10641473" y="1029970"/>
                    <a:pt x="10626649" y="955040"/>
                  </a:cubicBezTo>
                  <a:cubicBezTo>
                    <a:pt x="10611827" y="881380"/>
                    <a:pt x="10605343" y="800100"/>
                    <a:pt x="10608121" y="722630"/>
                  </a:cubicBezTo>
                  <a:cubicBezTo>
                    <a:pt x="10610901" y="645160"/>
                    <a:pt x="10623871" y="565150"/>
                    <a:pt x="10645177" y="494030"/>
                  </a:cubicBezTo>
                  <a:cubicBezTo>
                    <a:pt x="10665559" y="421640"/>
                    <a:pt x="10697056" y="351790"/>
                    <a:pt x="10733185" y="293370"/>
                  </a:cubicBezTo>
                  <a:cubicBezTo>
                    <a:pt x="10769314" y="233680"/>
                    <a:pt x="10814708" y="181610"/>
                    <a:pt x="10862879" y="140970"/>
                  </a:cubicBezTo>
                  <a:cubicBezTo>
                    <a:pt x="10911052" y="101600"/>
                    <a:pt x="10967562" y="71120"/>
                    <a:pt x="11022220" y="54610"/>
                  </a:cubicBezTo>
                  <a:cubicBezTo>
                    <a:pt x="11076877" y="38100"/>
                    <a:pt x="11137093" y="33020"/>
                    <a:pt x="11192676" y="41910"/>
                  </a:cubicBezTo>
                  <a:cubicBezTo>
                    <a:pt x="11248260" y="50800"/>
                    <a:pt x="11306622" y="72390"/>
                    <a:pt x="11357573" y="104140"/>
                  </a:cubicBezTo>
                  <a:cubicBezTo>
                    <a:pt x="11408525" y="137160"/>
                    <a:pt x="11457624" y="182880"/>
                    <a:pt x="11499312" y="236220"/>
                  </a:cubicBezTo>
                  <a:cubicBezTo>
                    <a:pt x="11540074" y="289560"/>
                    <a:pt x="11576202" y="354330"/>
                    <a:pt x="11602141" y="422910"/>
                  </a:cubicBezTo>
                  <a:cubicBezTo>
                    <a:pt x="11629007" y="490220"/>
                    <a:pt x="11647534" y="568960"/>
                    <a:pt x="11656798" y="645160"/>
                  </a:cubicBezTo>
                  <a:cubicBezTo>
                    <a:pt x="11666063" y="721360"/>
                    <a:pt x="11666063" y="802640"/>
                    <a:pt x="11656798" y="878840"/>
                  </a:cubicBezTo>
                  <a:cubicBezTo>
                    <a:pt x="11647534" y="955040"/>
                    <a:pt x="11629007" y="1032510"/>
                    <a:pt x="11602141" y="1101090"/>
                  </a:cubicBezTo>
                  <a:cubicBezTo>
                    <a:pt x="11576202" y="1169670"/>
                    <a:pt x="11539146" y="1234440"/>
                    <a:pt x="11498385" y="1287780"/>
                  </a:cubicBezTo>
                  <a:cubicBezTo>
                    <a:pt x="11457624" y="1341120"/>
                    <a:pt x="11408525" y="1386840"/>
                    <a:pt x="11357573" y="1418590"/>
                  </a:cubicBezTo>
                  <a:cubicBezTo>
                    <a:pt x="11306622" y="1451610"/>
                    <a:pt x="11248260" y="1473200"/>
                    <a:pt x="11192676" y="1482090"/>
                  </a:cubicBezTo>
                  <a:cubicBezTo>
                    <a:pt x="11137093" y="1489710"/>
                    <a:pt x="11076877" y="1485900"/>
                    <a:pt x="11022220" y="1469390"/>
                  </a:cubicBezTo>
                  <a:cubicBezTo>
                    <a:pt x="10966636" y="1452880"/>
                    <a:pt x="10911052" y="1422400"/>
                    <a:pt x="10862879" y="1381760"/>
                  </a:cubicBezTo>
                  <a:cubicBezTo>
                    <a:pt x="10814708" y="1342390"/>
                    <a:pt x="10769314" y="1289050"/>
                    <a:pt x="10733185" y="1230630"/>
                  </a:cubicBezTo>
                  <a:cubicBezTo>
                    <a:pt x="10696129" y="1172210"/>
                    <a:pt x="10665559" y="1101090"/>
                    <a:pt x="10645177" y="1029970"/>
                  </a:cubicBezTo>
                  <a:cubicBezTo>
                    <a:pt x="10623871" y="957580"/>
                    <a:pt x="10610901" y="877570"/>
                    <a:pt x="10608121" y="801370"/>
                  </a:cubicBezTo>
                  <a:cubicBezTo>
                    <a:pt x="10605343" y="723900"/>
                    <a:pt x="10611827" y="642620"/>
                    <a:pt x="10626649" y="567690"/>
                  </a:cubicBezTo>
                  <a:cubicBezTo>
                    <a:pt x="10641473" y="494030"/>
                    <a:pt x="10666485" y="419100"/>
                    <a:pt x="10698909" y="355600"/>
                  </a:cubicBezTo>
                  <a:cubicBezTo>
                    <a:pt x="10730406" y="292100"/>
                    <a:pt x="10771168" y="232410"/>
                    <a:pt x="10815633" y="185420"/>
                  </a:cubicBezTo>
                  <a:cubicBezTo>
                    <a:pt x="10861027" y="138430"/>
                    <a:pt x="10913831" y="100330"/>
                    <a:pt x="10966636" y="74930"/>
                  </a:cubicBezTo>
                  <a:cubicBezTo>
                    <a:pt x="11020366" y="50800"/>
                    <a:pt x="11083361" y="39370"/>
                    <a:pt x="11135239" y="38100"/>
                  </a:cubicBezTo>
                  <a:cubicBezTo>
                    <a:pt x="11180633" y="36830"/>
                    <a:pt x="11221394" y="44450"/>
                    <a:pt x="11262156" y="58420"/>
                  </a:cubicBezTo>
                  <a:cubicBezTo>
                    <a:pt x="11302916" y="72390"/>
                    <a:pt x="11343678" y="93980"/>
                    <a:pt x="11380733" y="120650"/>
                  </a:cubicBezTo>
                  <a:cubicBezTo>
                    <a:pt x="11418715" y="147320"/>
                    <a:pt x="11453918" y="181610"/>
                    <a:pt x="11485416" y="219710"/>
                  </a:cubicBezTo>
                  <a:cubicBezTo>
                    <a:pt x="11516914" y="257810"/>
                    <a:pt x="11546558" y="302260"/>
                    <a:pt x="11570644" y="350520"/>
                  </a:cubicBezTo>
                  <a:cubicBezTo>
                    <a:pt x="11593804" y="397510"/>
                    <a:pt x="11614184" y="450850"/>
                    <a:pt x="11629007" y="505460"/>
                  </a:cubicBezTo>
                  <a:cubicBezTo>
                    <a:pt x="11644755" y="558800"/>
                    <a:pt x="11654945" y="617220"/>
                    <a:pt x="11659577" y="674370"/>
                  </a:cubicBezTo>
                  <a:cubicBezTo>
                    <a:pt x="11665136" y="731520"/>
                    <a:pt x="11665136" y="791210"/>
                    <a:pt x="11659577" y="849630"/>
                  </a:cubicBezTo>
                  <a:cubicBezTo>
                    <a:pt x="11654945" y="906780"/>
                    <a:pt x="11644755" y="963930"/>
                    <a:pt x="11629007" y="1018540"/>
                  </a:cubicBezTo>
                  <a:cubicBezTo>
                    <a:pt x="11614184" y="1073150"/>
                    <a:pt x="11593804" y="1125220"/>
                    <a:pt x="11570644" y="1173480"/>
                  </a:cubicBezTo>
                  <a:cubicBezTo>
                    <a:pt x="11546558" y="1220470"/>
                    <a:pt x="11517840" y="1264920"/>
                    <a:pt x="11485416" y="1304290"/>
                  </a:cubicBezTo>
                  <a:cubicBezTo>
                    <a:pt x="11453918" y="1342390"/>
                    <a:pt x="11418715" y="1376680"/>
                    <a:pt x="11380733" y="1403350"/>
                  </a:cubicBezTo>
                  <a:cubicBezTo>
                    <a:pt x="11343678" y="1430020"/>
                    <a:pt x="11302916" y="1451610"/>
                    <a:pt x="11262156" y="1464310"/>
                  </a:cubicBezTo>
                  <a:cubicBezTo>
                    <a:pt x="11221394" y="1478280"/>
                    <a:pt x="11209350" y="1480820"/>
                    <a:pt x="11135239" y="1485900"/>
                  </a:cubicBezTo>
                  <a:cubicBezTo>
                    <a:pt x="10637767" y="1524000"/>
                    <a:pt x="6894214" y="1426210"/>
                    <a:pt x="5331389" y="1398270"/>
                  </a:cubicBezTo>
                  <a:cubicBezTo>
                    <a:pt x="4271596" y="1379220"/>
                    <a:pt x="3390597" y="1350010"/>
                    <a:pt x="2666158" y="1343660"/>
                  </a:cubicBezTo>
                  <a:cubicBezTo>
                    <a:pt x="2167759" y="1338580"/>
                    <a:pt x="1795349" y="1337310"/>
                    <a:pt x="1405337" y="1344930"/>
                  </a:cubicBezTo>
                  <a:cubicBezTo>
                    <a:pt x="1066278" y="1352550"/>
                    <a:pt x="616051" y="1395730"/>
                    <a:pt x="456711" y="1385570"/>
                  </a:cubicBezTo>
                  <a:cubicBezTo>
                    <a:pt x="402054" y="1383030"/>
                    <a:pt x="382600" y="1380490"/>
                    <a:pt x="347397" y="1367790"/>
                  </a:cubicBezTo>
                  <a:cubicBezTo>
                    <a:pt x="312194" y="1356360"/>
                    <a:pt x="276991" y="1337310"/>
                    <a:pt x="244567" y="1314450"/>
                  </a:cubicBezTo>
                  <a:cubicBezTo>
                    <a:pt x="212144" y="1291590"/>
                    <a:pt x="181573" y="1262380"/>
                    <a:pt x="154707" y="1229360"/>
                  </a:cubicBezTo>
                  <a:cubicBezTo>
                    <a:pt x="126915" y="1196340"/>
                    <a:pt x="101903" y="1156970"/>
                    <a:pt x="81522" y="1116330"/>
                  </a:cubicBezTo>
                  <a:cubicBezTo>
                    <a:pt x="61142" y="1075690"/>
                    <a:pt x="43540" y="1029970"/>
                    <a:pt x="30571" y="982980"/>
                  </a:cubicBezTo>
                  <a:cubicBezTo>
                    <a:pt x="17601" y="935990"/>
                    <a:pt x="8337" y="886460"/>
                    <a:pt x="4632" y="836930"/>
                  </a:cubicBezTo>
                  <a:cubicBezTo>
                    <a:pt x="0" y="787400"/>
                    <a:pt x="0" y="735330"/>
                    <a:pt x="4632" y="687070"/>
                  </a:cubicBezTo>
                  <a:cubicBezTo>
                    <a:pt x="8337" y="637540"/>
                    <a:pt x="17601" y="586740"/>
                    <a:pt x="30571" y="539750"/>
                  </a:cubicBezTo>
                  <a:cubicBezTo>
                    <a:pt x="43540" y="494030"/>
                    <a:pt x="61142" y="448310"/>
                    <a:pt x="81522" y="407670"/>
                  </a:cubicBezTo>
                  <a:cubicBezTo>
                    <a:pt x="101903" y="365760"/>
                    <a:pt x="126915" y="327660"/>
                    <a:pt x="154707" y="294640"/>
                  </a:cubicBezTo>
                  <a:cubicBezTo>
                    <a:pt x="181573" y="261620"/>
                    <a:pt x="213070" y="232410"/>
                    <a:pt x="244567" y="208280"/>
                  </a:cubicBezTo>
                  <a:cubicBezTo>
                    <a:pt x="276991" y="185420"/>
                    <a:pt x="312194" y="167640"/>
                    <a:pt x="347397" y="154940"/>
                  </a:cubicBezTo>
                  <a:cubicBezTo>
                    <a:pt x="382600" y="143510"/>
                    <a:pt x="456711" y="137160"/>
                    <a:pt x="456711" y="137160"/>
                  </a:cubicBezTo>
                </a:path>
              </a:pathLst>
            </a:custGeom>
            <a:solidFill>
              <a:srgbClr val="FBE6C5"/>
            </a:solidFill>
            <a:ln cap="sq">
              <a:noFill/>
              <a:prstDash val="solid"/>
              <a:miter/>
            </a:ln>
          </p:spPr>
        </p:sp>
      </p:grpSp>
      <p:grpSp>
        <p:nvGrpSpPr>
          <p:cNvPr name="Group 7" id="7"/>
          <p:cNvGrpSpPr/>
          <p:nvPr/>
        </p:nvGrpSpPr>
        <p:grpSpPr>
          <a:xfrm rot="0">
            <a:off x="564832" y="476250"/>
            <a:ext cx="512445" cy="550545"/>
            <a:chOff x="0" y="0"/>
            <a:chExt cx="683260" cy="734060"/>
          </a:xfrm>
        </p:grpSpPr>
        <p:sp>
          <p:nvSpPr>
            <p:cNvPr name="Freeform 8" id="8"/>
            <p:cNvSpPr/>
            <p:nvPr/>
          </p:nvSpPr>
          <p:spPr>
            <a:xfrm flipH="false" flipV="false" rot="0">
              <a:off x="49530" y="46990"/>
              <a:ext cx="588010" cy="637540"/>
            </a:xfrm>
            <a:custGeom>
              <a:avLst/>
              <a:gdLst/>
              <a:ahLst/>
              <a:cxnLst/>
              <a:rect r="r" b="b" t="t" l="l"/>
              <a:pathLst>
                <a:path h="637540" w="588010">
                  <a:moveTo>
                    <a:pt x="373380" y="595630"/>
                  </a:moveTo>
                  <a:cubicBezTo>
                    <a:pt x="8890" y="170180"/>
                    <a:pt x="6350" y="166370"/>
                    <a:pt x="3810" y="152400"/>
                  </a:cubicBezTo>
                  <a:cubicBezTo>
                    <a:pt x="1270" y="130810"/>
                    <a:pt x="1270" y="96520"/>
                    <a:pt x="11430" y="74930"/>
                  </a:cubicBezTo>
                  <a:cubicBezTo>
                    <a:pt x="20320" y="52070"/>
                    <a:pt x="41910" y="29210"/>
                    <a:pt x="63500" y="17780"/>
                  </a:cubicBezTo>
                  <a:cubicBezTo>
                    <a:pt x="83820" y="5080"/>
                    <a:pt x="115570" y="0"/>
                    <a:pt x="139700" y="3810"/>
                  </a:cubicBezTo>
                  <a:cubicBezTo>
                    <a:pt x="163830" y="6350"/>
                    <a:pt x="193040" y="24130"/>
                    <a:pt x="208280" y="38100"/>
                  </a:cubicBezTo>
                  <a:cubicBezTo>
                    <a:pt x="219710" y="48260"/>
                    <a:pt x="226060" y="55880"/>
                    <a:pt x="231140" y="69850"/>
                  </a:cubicBezTo>
                  <a:cubicBezTo>
                    <a:pt x="238760" y="90170"/>
                    <a:pt x="246380" y="123190"/>
                    <a:pt x="241300" y="147320"/>
                  </a:cubicBezTo>
                  <a:cubicBezTo>
                    <a:pt x="236220" y="171450"/>
                    <a:pt x="220980" y="198120"/>
                    <a:pt x="201930" y="214630"/>
                  </a:cubicBezTo>
                  <a:cubicBezTo>
                    <a:pt x="184150" y="231140"/>
                    <a:pt x="154940" y="242570"/>
                    <a:pt x="130810" y="243840"/>
                  </a:cubicBezTo>
                  <a:cubicBezTo>
                    <a:pt x="106680" y="246380"/>
                    <a:pt x="73660" y="234950"/>
                    <a:pt x="55880" y="224790"/>
                  </a:cubicBezTo>
                  <a:cubicBezTo>
                    <a:pt x="43180" y="218440"/>
                    <a:pt x="35560" y="210820"/>
                    <a:pt x="26670" y="199390"/>
                  </a:cubicBezTo>
                  <a:cubicBezTo>
                    <a:pt x="15240" y="181610"/>
                    <a:pt x="1270" y="149860"/>
                    <a:pt x="1270" y="125730"/>
                  </a:cubicBezTo>
                  <a:cubicBezTo>
                    <a:pt x="0" y="101600"/>
                    <a:pt x="8890" y="71120"/>
                    <a:pt x="24130" y="52070"/>
                  </a:cubicBezTo>
                  <a:cubicBezTo>
                    <a:pt x="38100" y="31750"/>
                    <a:pt x="63500" y="13970"/>
                    <a:pt x="87630" y="7620"/>
                  </a:cubicBezTo>
                  <a:cubicBezTo>
                    <a:pt x="110490" y="0"/>
                    <a:pt x="144780" y="3810"/>
                    <a:pt x="165100" y="10160"/>
                  </a:cubicBezTo>
                  <a:cubicBezTo>
                    <a:pt x="179070" y="13970"/>
                    <a:pt x="182880" y="16510"/>
                    <a:pt x="198120" y="29210"/>
                  </a:cubicBezTo>
                  <a:cubicBezTo>
                    <a:pt x="256540" y="77470"/>
                    <a:pt x="505460" y="361950"/>
                    <a:pt x="554990" y="434340"/>
                  </a:cubicBezTo>
                  <a:cubicBezTo>
                    <a:pt x="571500" y="458470"/>
                    <a:pt x="577850" y="467360"/>
                    <a:pt x="581660" y="485140"/>
                  </a:cubicBezTo>
                  <a:cubicBezTo>
                    <a:pt x="586740" y="504190"/>
                    <a:pt x="588010" y="524510"/>
                    <a:pt x="581660" y="543560"/>
                  </a:cubicBezTo>
                  <a:cubicBezTo>
                    <a:pt x="575310" y="566420"/>
                    <a:pt x="554990" y="599440"/>
                    <a:pt x="533400" y="614680"/>
                  </a:cubicBezTo>
                  <a:cubicBezTo>
                    <a:pt x="511810" y="629920"/>
                    <a:pt x="476250" y="637540"/>
                    <a:pt x="449580" y="635000"/>
                  </a:cubicBezTo>
                  <a:cubicBezTo>
                    <a:pt x="422910" y="631190"/>
                    <a:pt x="373380" y="595630"/>
                    <a:pt x="373380" y="595630"/>
                  </a:cubicBezTo>
                </a:path>
              </a:pathLst>
            </a:custGeom>
            <a:solidFill>
              <a:srgbClr val="955306"/>
            </a:solidFill>
            <a:ln cap="sq">
              <a:noFill/>
              <a:prstDash val="solid"/>
              <a:miter/>
            </a:ln>
          </p:spPr>
        </p:sp>
      </p:grpSp>
      <p:grpSp>
        <p:nvGrpSpPr>
          <p:cNvPr name="Group 9" id="9"/>
          <p:cNvGrpSpPr/>
          <p:nvPr/>
        </p:nvGrpSpPr>
        <p:grpSpPr>
          <a:xfrm rot="0">
            <a:off x="418147" y="897255"/>
            <a:ext cx="458153" cy="312420"/>
            <a:chOff x="0" y="0"/>
            <a:chExt cx="610870" cy="416560"/>
          </a:xfrm>
        </p:grpSpPr>
        <p:sp>
          <p:nvSpPr>
            <p:cNvPr name="Freeform 10" id="10"/>
            <p:cNvSpPr/>
            <p:nvPr/>
          </p:nvSpPr>
          <p:spPr>
            <a:xfrm flipH="false" flipV="false" rot="0">
              <a:off x="45720" y="46990"/>
              <a:ext cx="519430" cy="321310"/>
            </a:xfrm>
            <a:custGeom>
              <a:avLst/>
              <a:gdLst/>
              <a:ahLst/>
              <a:cxnLst/>
              <a:rect r="r" b="b" t="t" l="l"/>
              <a:pathLst>
                <a:path h="321310" w="519430">
                  <a:moveTo>
                    <a:pt x="355600" y="313690"/>
                  </a:moveTo>
                  <a:cubicBezTo>
                    <a:pt x="38100" y="214630"/>
                    <a:pt x="24130" y="196850"/>
                    <a:pt x="13970" y="173990"/>
                  </a:cubicBezTo>
                  <a:cubicBezTo>
                    <a:pt x="3810" y="152400"/>
                    <a:pt x="0" y="120650"/>
                    <a:pt x="6350" y="96520"/>
                  </a:cubicBezTo>
                  <a:cubicBezTo>
                    <a:pt x="11430" y="72390"/>
                    <a:pt x="31750" y="44450"/>
                    <a:pt x="46990" y="29210"/>
                  </a:cubicBezTo>
                  <a:cubicBezTo>
                    <a:pt x="58420" y="19050"/>
                    <a:pt x="67310" y="13970"/>
                    <a:pt x="81280" y="10160"/>
                  </a:cubicBezTo>
                  <a:cubicBezTo>
                    <a:pt x="101600" y="3810"/>
                    <a:pt x="135890" y="0"/>
                    <a:pt x="160020" y="6350"/>
                  </a:cubicBezTo>
                  <a:cubicBezTo>
                    <a:pt x="184150" y="13970"/>
                    <a:pt x="209550" y="31750"/>
                    <a:pt x="224790" y="52070"/>
                  </a:cubicBezTo>
                  <a:cubicBezTo>
                    <a:pt x="238760" y="71120"/>
                    <a:pt x="247650" y="105410"/>
                    <a:pt x="248920" y="125730"/>
                  </a:cubicBezTo>
                  <a:cubicBezTo>
                    <a:pt x="250190" y="140970"/>
                    <a:pt x="247650" y="151130"/>
                    <a:pt x="241300" y="165100"/>
                  </a:cubicBezTo>
                  <a:cubicBezTo>
                    <a:pt x="232410" y="184150"/>
                    <a:pt x="214630" y="213360"/>
                    <a:pt x="193040" y="227330"/>
                  </a:cubicBezTo>
                  <a:cubicBezTo>
                    <a:pt x="172720" y="241300"/>
                    <a:pt x="142240" y="248920"/>
                    <a:pt x="116840" y="247650"/>
                  </a:cubicBezTo>
                  <a:cubicBezTo>
                    <a:pt x="92710" y="245110"/>
                    <a:pt x="63500" y="233680"/>
                    <a:pt x="44450" y="217170"/>
                  </a:cubicBezTo>
                  <a:cubicBezTo>
                    <a:pt x="26670" y="200660"/>
                    <a:pt x="10160" y="173990"/>
                    <a:pt x="5080" y="149860"/>
                  </a:cubicBezTo>
                  <a:cubicBezTo>
                    <a:pt x="0" y="124460"/>
                    <a:pt x="3810" y="93980"/>
                    <a:pt x="15240" y="71120"/>
                  </a:cubicBezTo>
                  <a:cubicBezTo>
                    <a:pt x="25400" y="49530"/>
                    <a:pt x="48260" y="26670"/>
                    <a:pt x="69850" y="15240"/>
                  </a:cubicBezTo>
                  <a:cubicBezTo>
                    <a:pt x="91440" y="3810"/>
                    <a:pt x="113030" y="1270"/>
                    <a:pt x="147320" y="3810"/>
                  </a:cubicBezTo>
                  <a:cubicBezTo>
                    <a:pt x="213360" y="7620"/>
                    <a:pt x="373380" y="50800"/>
                    <a:pt x="433070" y="82550"/>
                  </a:cubicBezTo>
                  <a:cubicBezTo>
                    <a:pt x="466090" y="99060"/>
                    <a:pt x="486410" y="113030"/>
                    <a:pt x="500380" y="137160"/>
                  </a:cubicBezTo>
                  <a:cubicBezTo>
                    <a:pt x="513080" y="160020"/>
                    <a:pt x="519430" y="195580"/>
                    <a:pt x="514350" y="222250"/>
                  </a:cubicBezTo>
                  <a:cubicBezTo>
                    <a:pt x="509270" y="248920"/>
                    <a:pt x="486410" y="279400"/>
                    <a:pt x="467360" y="294640"/>
                  </a:cubicBezTo>
                  <a:cubicBezTo>
                    <a:pt x="452120" y="308610"/>
                    <a:pt x="433070" y="314960"/>
                    <a:pt x="414020" y="317500"/>
                  </a:cubicBezTo>
                  <a:cubicBezTo>
                    <a:pt x="396240" y="321310"/>
                    <a:pt x="355600" y="313690"/>
                    <a:pt x="355600" y="313690"/>
                  </a:cubicBezTo>
                </a:path>
              </a:pathLst>
            </a:custGeom>
            <a:solidFill>
              <a:srgbClr val="955306"/>
            </a:solidFill>
            <a:ln cap="sq">
              <a:noFill/>
              <a:prstDash val="solid"/>
              <a:miter/>
            </a:ln>
          </p:spPr>
        </p:sp>
      </p:grpSp>
      <p:grpSp>
        <p:nvGrpSpPr>
          <p:cNvPr name="Group 11" id="11"/>
          <p:cNvGrpSpPr/>
          <p:nvPr/>
        </p:nvGrpSpPr>
        <p:grpSpPr>
          <a:xfrm rot="0">
            <a:off x="1025843" y="367665"/>
            <a:ext cx="473393" cy="601028"/>
            <a:chOff x="0" y="0"/>
            <a:chExt cx="631190" cy="801370"/>
          </a:xfrm>
        </p:grpSpPr>
        <p:sp>
          <p:nvSpPr>
            <p:cNvPr name="Freeform 12" id="12"/>
            <p:cNvSpPr/>
            <p:nvPr/>
          </p:nvSpPr>
          <p:spPr>
            <a:xfrm flipH="false" flipV="false" rot="0">
              <a:off x="46990" y="48260"/>
              <a:ext cx="534670" cy="707390"/>
            </a:xfrm>
            <a:custGeom>
              <a:avLst/>
              <a:gdLst/>
              <a:ahLst/>
              <a:cxnLst/>
              <a:rect r="r" b="b" t="t" l="l"/>
              <a:pathLst>
                <a:path h="707390" w="534670">
                  <a:moveTo>
                    <a:pt x="25400" y="513080"/>
                  </a:moveTo>
                  <a:cubicBezTo>
                    <a:pt x="208280" y="267970"/>
                    <a:pt x="267970" y="123190"/>
                    <a:pt x="308610" y="68580"/>
                  </a:cubicBezTo>
                  <a:cubicBezTo>
                    <a:pt x="328930" y="40640"/>
                    <a:pt x="340360" y="25400"/>
                    <a:pt x="361950" y="15240"/>
                  </a:cubicBezTo>
                  <a:cubicBezTo>
                    <a:pt x="383540" y="3810"/>
                    <a:pt x="412750" y="0"/>
                    <a:pt x="436880" y="3810"/>
                  </a:cubicBezTo>
                  <a:cubicBezTo>
                    <a:pt x="459740" y="8890"/>
                    <a:pt x="486410" y="24130"/>
                    <a:pt x="501650" y="40640"/>
                  </a:cubicBezTo>
                  <a:cubicBezTo>
                    <a:pt x="518160" y="58420"/>
                    <a:pt x="528320" y="90170"/>
                    <a:pt x="532130" y="110490"/>
                  </a:cubicBezTo>
                  <a:cubicBezTo>
                    <a:pt x="534670" y="124460"/>
                    <a:pt x="533400" y="134620"/>
                    <a:pt x="529590" y="148590"/>
                  </a:cubicBezTo>
                  <a:cubicBezTo>
                    <a:pt x="523240" y="167640"/>
                    <a:pt x="506730" y="196850"/>
                    <a:pt x="488950" y="212090"/>
                  </a:cubicBezTo>
                  <a:cubicBezTo>
                    <a:pt x="469900" y="227330"/>
                    <a:pt x="441960" y="237490"/>
                    <a:pt x="417830" y="238760"/>
                  </a:cubicBezTo>
                  <a:cubicBezTo>
                    <a:pt x="393700" y="238760"/>
                    <a:pt x="365760" y="229870"/>
                    <a:pt x="345440" y="215900"/>
                  </a:cubicBezTo>
                  <a:cubicBezTo>
                    <a:pt x="326390" y="201930"/>
                    <a:pt x="309880" y="173990"/>
                    <a:pt x="302260" y="154940"/>
                  </a:cubicBezTo>
                  <a:cubicBezTo>
                    <a:pt x="295910" y="142240"/>
                    <a:pt x="295910" y="129540"/>
                    <a:pt x="297180" y="116840"/>
                  </a:cubicBezTo>
                  <a:cubicBezTo>
                    <a:pt x="297180" y="104140"/>
                    <a:pt x="297180" y="92710"/>
                    <a:pt x="303530" y="80010"/>
                  </a:cubicBezTo>
                  <a:cubicBezTo>
                    <a:pt x="312420" y="60960"/>
                    <a:pt x="330200" y="34290"/>
                    <a:pt x="350520" y="21590"/>
                  </a:cubicBezTo>
                  <a:cubicBezTo>
                    <a:pt x="370840" y="7620"/>
                    <a:pt x="400050" y="1270"/>
                    <a:pt x="424180" y="2540"/>
                  </a:cubicBezTo>
                  <a:cubicBezTo>
                    <a:pt x="447040" y="5080"/>
                    <a:pt x="474980" y="16510"/>
                    <a:pt x="492760" y="31750"/>
                  </a:cubicBezTo>
                  <a:cubicBezTo>
                    <a:pt x="510540" y="48260"/>
                    <a:pt x="525780" y="74930"/>
                    <a:pt x="530860" y="97790"/>
                  </a:cubicBezTo>
                  <a:cubicBezTo>
                    <a:pt x="534670" y="120650"/>
                    <a:pt x="530860" y="140970"/>
                    <a:pt x="520700" y="172720"/>
                  </a:cubicBezTo>
                  <a:cubicBezTo>
                    <a:pt x="496570" y="242570"/>
                    <a:pt x="394970" y="396240"/>
                    <a:pt x="339090" y="483870"/>
                  </a:cubicBezTo>
                  <a:cubicBezTo>
                    <a:pt x="295910" y="551180"/>
                    <a:pt x="255270" y="619760"/>
                    <a:pt x="217170" y="656590"/>
                  </a:cubicBezTo>
                  <a:cubicBezTo>
                    <a:pt x="191770" y="679450"/>
                    <a:pt x="171450" y="695960"/>
                    <a:pt x="144780" y="701040"/>
                  </a:cubicBezTo>
                  <a:cubicBezTo>
                    <a:pt x="119380" y="707390"/>
                    <a:pt x="85090" y="701040"/>
                    <a:pt x="62230" y="688340"/>
                  </a:cubicBezTo>
                  <a:cubicBezTo>
                    <a:pt x="39370" y="674370"/>
                    <a:pt x="17780" y="645160"/>
                    <a:pt x="7620" y="622300"/>
                  </a:cubicBezTo>
                  <a:cubicBezTo>
                    <a:pt x="1270" y="604520"/>
                    <a:pt x="0" y="584200"/>
                    <a:pt x="3810" y="566420"/>
                  </a:cubicBezTo>
                  <a:cubicBezTo>
                    <a:pt x="6350" y="547370"/>
                    <a:pt x="25400" y="513080"/>
                    <a:pt x="25400" y="513080"/>
                  </a:cubicBezTo>
                </a:path>
              </a:pathLst>
            </a:custGeom>
            <a:solidFill>
              <a:srgbClr val="955306"/>
            </a:solidFill>
            <a:ln cap="sq">
              <a:noFill/>
              <a:prstDash val="solid"/>
              <a:miter/>
            </a:ln>
          </p:spPr>
        </p:sp>
      </p:grpSp>
      <p:grpSp>
        <p:nvGrpSpPr>
          <p:cNvPr name="Group 13" id="13"/>
          <p:cNvGrpSpPr/>
          <p:nvPr/>
        </p:nvGrpSpPr>
        <p:grpSpPr>
          <a:xfrm rot="0">
            <a:off x="11454765" y="565785"/>
            <a:ext cx="682943" cy="548640"/>
            <a:chOff x="0" y="0"/>
            <a:chExt cx="910590" cy="731520"/>
          </a:xfrm>
        </p:grpSpPr>
        <p:sp>
          <p:nvSpPr>
            <p:cNvPr name="Freeform 14" id="14"/>
            <p:cNvSpPr/>
            <p:nvPr/>
          </p:nvSpPr>
          <p:spPr>
            <a:xfrm flipH="false" flipV="false" rot="0">
              <a:off x="43180" y="48260"/>
              <a:ext cx="819150" cy="632460"/>
            </a:xfrm>
            <a:custGeom>
              <a:avLst/>
              <a:gdLst/>
              <a:ahLst/>
              <a:cxnLst/>
              <a:rect r="r" b="b" t="t" l="l"/>
              <a:pathLst>
                <a:path h="632460" w="819150">
                  <a:moveTo>
                    <a:pt x="60960" y="408940"/>
                  </a:moveTo>
                  <a:cubicBezTo>
                    <a:pt x="441960" y="171450"/>
                    <a:pt x="558800" y="96520"/>
                    <a:pt x="608330" y="55880"/>
                  </a:cubicBezTo>
                  <a:cubicBezTo>
                    <a:pt x="631190" y="36830"/>
                    <a:pt x="635000" y="17780"/>
                    <a:pt x="655320" y="10160"/>
                  </a:cubicBezTo>
                  <a:cubicBezTo>
                    <a:pt x="678180" y="1270"/>
                    <a:pt x="715010" y="0"/>
                    <a:pt x="739140" y="10160"/>
                  </a:cubicBezTo>
                  <a:cubicBezTo>
                    <a:pt x="764540" y="19050"/>
                    <a:pt x="791210" y="41910"/>
                    <a:pt x="802640" y="66040"/>
                  </a:cubicBezTo>
                  <a:cubicBezTo>
                    <a:pt x="815340" y="88900"/>
                    <a:pt x="819150" y="123190"/>
                    <a:pt x="814070" y="149860"/>
                  </a:cubicBezTo>
                  <a:cubicBezTo>
                    <a:pt x="807720" y="175260"/>
                    <a:pt x="791210" y="205740"/>
                    <a:pt x="765810" y="218440"/>
                  </a:cubicBezTo>
                  <a:cubicBezTo>
                    <a:pt x="734060" y="234950"/>
                    <a:pt x="659130" y="233680"/>
                    <a:pt x="627380" y="217170"/>
                  </a:cubicBezTo>
                  <a:cubicBezTo>
                    <a:pt x="604520" y="205740"/>
                    <a:pt x="590550" y="179070"/>
                    <a:pt x="584200" y="156210"/>
                  </a:cubicBezTo>
                  <a:cubicBezTo>
                    <a:pt x="576580" y="132080"/>
                    <a:pt x="577850" y="101600"/>
                    <a:pt x="586740" y="80010"/>
                  </a:cubicBezTo>
                  <a:cubicBezTo>
                    <a:pt x="594360" y="57150"/>
                    <a:pt x="617220" y="33020"/>
                    <a:pt x="633730" y="20320"/>
                  </a:cubicBezTo>
                  <a:cubicBezTo>
                    <a:pt x="646430" y="11430"/>
                    <a:pt x="655320" y="7620"/>
                    <a:pt x="669290" y="5080"/>
                  </a:cubicBezTo>
                  <a:cubicBezTo>
                    <a:pt x="689610" y="2540"/>
                    <a:pt x="723900" y="2540"/>
                    <a:pt x="745490" y="12700"/>
                  </a:cubicBezTo>
                  <a:cubicBezTo>
                    <a:pt x="767080" y="21590"/>
                    <a:pt x="789940" y="45720"/>
                    <a:pt x="801370" y="63500"/>
                  </a:cubicBezTo>
                  <a:cubicBezTo>
                    <a:pt x="810260" y="74930"/>
                    <a:pt x="812800" y="85090"/>
                    <a:pt x="815340" y="99060"/>
                  </a:cubicBezTo>
                  <a:cubicBezTo>
                    <a:pt x="816610" y="119380"/>
                    <a:pt x="815340" y="153670"/>
                    <a:pt x="803910" y="175260"/>
                  </a:cubicBezTo>
                  <a:cubicBezTo>
                    <a:pt x="793750" y="196850"/>
                    <a:pt x="772160" y="217170"/>
                    <a:pt x="750570" y="228600"/>
                  </a:cubicBezTo>
                  <a:cubicBezTo>
                    <a:pt x="728980" y="238760"/>
                    <a:pt x="698500" y="242570"/>
                    <a:pt x="674370" y="238760"/>
                  </a:cubicBezTo>
                  <a:cubicBezTo>
                    <a:pt x="651510" y="233680"/>
                    <a:pt x="624840" y="218440"/>
                    <a:pt x="608330" y="200660"/>
                  </a:cubicBezTo>
                  <a:cubicBezTo>
                    <a:pt x="593090" y="182880"/>
                    <a:pt x="581660" y="151130"/>
                    <a:pt x="579120" y="130810"/>
                  </a:cubicBezTo>
                  <a:cubicBezTo>
                    <a:pt x="576580" y="115570"/>
                    <a:pt x="577850" y="105410"/>
                    <a:pt x="582930" y="91440"/>
                  </a:cubicBezTo>
                  <a:cubicBezTo>
                    <a:pt x="589280" y="72390"/>
                    <a:pt x="608330" y="41910"/>
                    <a:pt x="623570" y="27940"/>
                  </a:cubicBezTo>
                  <a:cubicBezTo>
                    <a:pt x="633730" y="17780"/>
                    <a:pt x="643890" y="12700"/>
                    <a:pt x="657860" y="8890"/>
                  </a:cubicBezTo>
                  <a:cubicBezTo>
                    <a:pt x="676910" y="3810"/>
                    <a:pt x="732790" y="6350"/>
                    <a:pt x="732790" y="7620"/>
                  </a:cubicBezTo>
                  <a:cubicBezTo>
                    <a:pt x="734060" y="10160"/>
                    <a:pt x="629920" y="25400"/>
                    <a:pt x="629920" y="24130"/>
                  </a:cubicBezTo>
                  <a:cubicBezTo>
                    <a:pt x="629920" y="22860"/>
                    <a:pt x="685800" y="0"/>
                    <a:pt x="711200" y="2540"/>
                  </a:cubicBezTo>
                  <a:cubicBezTo>
                    <a:pt x="737870" y="6350"/>
                    <a:pt x="768350" y="22860"/>
                    <a:pt x="786130" y="41910"/>
                  </a:cubicBezTo>
                  <a:cubicBezTo>
                    <a:pt x="803910" y="60960"/>
                    <a:pt x="816610" y="93980"/>
                    <a:pt x="816610" y="120650"/>
                  </a:cubicBezTo>
                  <a:cubicBezTo>
                    <a:pt x="816610" y="147320"/>
                    <a:pt x="802640" y="176530"/>
                    <a:pt x="787400" y="199390"/>
                  </a:cubicBezTo>
                  <a:cubicBezTo>
                    <a:pt x="770890" y="224790"/>
                    <a:pt x="753110" y="236220"/>
                    <a:pt x="717550" y="264160"/>
                  </a:cubicBezTo>
                  <a:cubicBezTo>
                    <a:pt x="623570" y="337820"/>
                    <a:pt x="270510" y="575310"/>
                    <a:pt x="182880" y="615950"/>
                  </a:cubicBezTo>
                  <a:cubicBezTo>
                    <a:pt x="156210" y="628650"/>
                    <a:pt x="146050" y="631190"/>
                    <a:pt x="127000" y="632460"/>
                  </a:cubicBezTo>
                  <a:cubicBezTo>
                    <a:pt x="109220" y="632460"/>
                    <a:pt x="88900" y="629920"/>
                    <a:pt x="71120" y="621030"/>
                  </a:cubicBezTo>
                  <a:cubicBezTo>
                    <a:pt x="49530" y="609600"/>
                    <a:pt x="22860" y="584200"/>
                    <a:pt x="11430" y="560070"/>
                  </a:cubicBezTo>
                  <a:cubicBezTo>
                    <a:pt x="1270" y="534670"/>
                    <a:pt x="0" y="499110"/>
                    <a:pt x="7620" y="474980"/>
                  </a:cubicBezTo>
                  <a:cubicBezTo>
                    <a:pt x="16510" y="449580"/>
                    <a:pt x="60960" y="408940"/>
                    <a:pt x="60960" y="408940"/>
                  </a:cubicBezTo>
                </a:path>
              </a:pathLst>
            </a:custGeom>
            <a:solidFill>
              <a:srgbClr val="955306"/>
            </a:solidFill>
            <a:ln cap="sq">
              <a:noFill/>
              <a:prstDash val="solid"/>
              <a:miter/>
            </a:ln>
          </p:spPr>
        </p:sp>
      </p:grpSp>
      <p:grpSp>
        <p:nvGrpSpPr>
          <p:cNvPr name="Group 15" id="15"/>
          <p:cNvGrpSpPr/>
          <p:nvPr/>
        </p:nvGrpSpPr>
        <p:grpSpPr>
          <a:xfrm rot="0">
            <a:off x="11295698" y="441007"/>
            <a:ext cx="258128" cy="426720"/>
            <a:chOff x="0" y="0"/>
            <a:chExt cx="344170" cy="568960"/>
          </a:xfrm>
        </p:grpSpPr>
        <p:sp>
          <p:nvSpPr>
            <p:cNvPr name="Freeform 16" id="16"/>
            <p:cNvSpPr/>
            <p:nvPr/>
          </p:nvSpPr>
          <p:spPr>
            <a:xfrm flipH="false" flipV="false" rot="0">
              <a:off x="48260" y="48260"/>
              <a:ext cx="254000" cy="472440"/>
            </a:xfrm>
            <a:custGeom>
              <a:avLst/>
              <a:gdLst/>
              <a:ahLst/>
              <a:cxnLst/>
              <a:rect r="r" b="b" t="t" l="l"/>
              <a:pathLst>
                <a:path h="472440" w="254000">
                  <a:moveTo>
                    <a:pt x="2540" y="349250"/>
                  </a:moveTo>
                  <a:cubicBezTo>
                    <a:pt x="3810" y="105410"/>
                    <a:pt x="2540" y="97790"/>
                    <a:pt x="8890" y="85090"/>
                  </a:cubicBezTo>
                  <a:cubicBezTo>
                    <a:pt x="16510" y="66040"/>
                    <a:pt x="35560" y="36830"/>
                    <a:pt x="55880" y="22860"/>
                  </a:cubicBezTo>
                  <a:cubicBezTo>
                    <a:pt x="76200" y="8890"/>
                    <a:pt x="105410" y="1270"/>
                    <a:pt x="129540" y="2540"/>
                  </a:cubicBezTo>
                  <a:cubicBezTo>
                    <a:pt x="154940" y="3810"/>
                    <a:pt x="182880" y="15240"/>
                    <a:pt x="201930" y="30480"/>
                  </a:cubicBezTo>
                  <a:cubicBezTo>
                    <a:pt x="220980" y="46990"/>
                    <a:pt x="236220" y="77470"/>
                    <a:pt x="241300" y="97790"/>
                  </a:cubicBezTo>
                  <a:cubicBezTo>
                    <a:pt x="246380" y="111760"/>
                    <a:pt x="246380" y="121920"/>
                    <a:pt x="243840" y="135890"/>
                  </a:cubicBezTo>
                  <a:cubicBezTo>
                    <a:pt x="240030" y="156210"/>
                    <a:pt x="224790" y="190500"/>
                    <a:pt x="210820" y="207010"/>
                  </a:cubicBezTo>
                  <a:cubicBezTo>
                    <a:pt x="201930" y="218440"/>
                    <a:pt x="194310" y="224790"/>
                    <a:pt x="180340" y="229870"/>
                  </a:cubicBezTo>
                  <a:cubicBezTo>
                    <a:pt x="161290" y="238760"/>
                    <a:pt x="124460" y="243840"/>
                    <a:pt x="104140" y="242570"/>
                  </a:cubicBezTo>
                  <a:cubicBezTo>
                    <a:pt x="88900" y="241300"/>
                    <a:pt x="77470" y="236220"/>
                    <a:pt x="66040" y="229870"/>
                  </a:cubicBezTo>
                  <a:cubicBezTo>
                    <a:pt x="55880" y="224790"/>
                    <a:pt x="44450" y="218440"/>
                    <a:pt x="35560" y="207010"/>
                  </a:cubicBezTo>
                  <a:cubicBezTo>
                    <a:pt x="22860" y="190500"/>
                    <a:pt x="6350" y="156210"/>
                    <a:pt x="2540" y="135890"/>
                  </a:cubicBezTo>
                  <a:cubicBezTo>
                    <a:pt x="0" y="121920"/>
                    <a:pt x="1270" y="111760"/>
                    <a:pt x="5080" y="97790"/>
                  </a:cubicBezTo>
                  <a:cubicBezTo>
                    <a:pt x="11430" y="77470"/>
                    <a:pt x="30480" y="45720"/>
                    <a:pt x="44450" y="30480"/>
                  </a:cubicBezTo>
                  <a:cubicBezTo>
                    <a:pt x="55880" y="20320"/>
                    <a:pt x="64770" y="15240"/>
                    <a:pt x="78740" y="10160"/>
                  </a:cubicBezTo>
                  <a:cubicBezTo>
                    <a:pt x="99060" y="5080"/>
                    <a:pt x="132080" y="0"/>
                    <a:pt x="156210" y="6350"/>
                  </a:cubicBezTo>
                  <a:cubicBezTo>
                    <a:pt x="179070" y="12700"/>
                    <a:pt x="204470" y="30480"/>
                    <a:pt x="219710" y="49530"/>
                  </a:cubicBezTo>
                  <a:cubicBezTo>
                    <a:pt x="234950" y="69850"/>
                    <a:pt x="238760" y="91440"/>
                    <a:pt x="245110" y="123190"/>
                  </a:cubicBezTo>
                  <a:cubicBezTo>
                    <a:pt x="254000" y="177800"/>
                    <a:pt x="254000" y="293370"/>
                    <a:pt x="243840" y="349250"/>
                  </a:cubicBezTo>
                  <a:cubicBezTo>
                    <a:pt x="237490" y="383540"/>
                    <a:pt x="231140" y="408940"/>
                    <a:pt x="213360" y="429260"/>
                  </a:cubicBezTo>
                  <a:cubicBezTo>
                    <a:pt x="195580" y="449580"/>
                    <a:pt x="162560" y="464820"/>
                    <a:pt x="138430" y="469900"/>
                  </a:cubicBezTo>
                  <a:cubicBezTo>
                    <a:pt x="118110" y="472440"/>
                    <a:pt x="97790" y="468630"/>
                    <a:pt x="80010" y="462280"/>
                  </a:cubicBezTo>
                  <a:cubicBezTo>
                    <a:pt x="63500" y="455930"/>
                    <a:pt x="45720" y="445770"/>
                    <a:pt x="33020" y="429260"/>
                  </a:cubicBezTo>
                  <a:cubicBezTo>
                    <a:pt x="17780" y="410210"/>
                    <a:pt x="2540" y="349250"/>
                    <a:pt x="2540" y="349250"/>
                  </a:cubicBezTo>
                </a:path>
              </a:pathLst>
            </a:custGeom>
            <a:solidFill>
              <a:srgbClr val="955306"/>
            </a:solidFill>
            <a:ln cap="sq">
              <a:noFill/>
              <a:prstDash val="solid"/>
              <a:miter/>
            </a:ln>
          </p:spPr>
        </p:sp>
      </p:grpSp>
      <p:grpSp>
        <p:nvGrpSpPr>
          <p:cNvPr name="Group 17" id="17"/>
          <p:cNvGrpSpPr/>
          <p:nvPr/>
        </p:nvGrpSpPr>
        <p:grpSpPr>
          <a:xfrm rot="0">
            <a:off x="11557635" y="1136332"/>
            <a:ext cx="581978" cy="272415"/>
            <a:chOff x="0" y="0"/>
            <a:chExt cx="775970" cy="363220"/>
          </a:xfrm>
        </p:grpSpPr>
        <p:sp>
          <p:nvSpPr>
            <p:cNvPr name="Freeform 18" id="18"/>
            <p:cNvSpPr/>
            <p:nvPr/>
          </p:nvSpPr>
          <p:spPr>
            <a:xfrm flipH="false" flipV="false" rot="0">
              <a:off x="48260" y="45720"/>
              <a:ext cx="679450" cy="278130"/>
            </a:xfrm>
            <a:custGeom>
              <a:avLst/>
              <a:gdLst/>
              <a:ahLst/>
              <a:cxnLst/>
              <a:rect r="r" b="b" t="t" l="l"/>
              <a:pathLst>
                <a:path h="278130" w="679450">
                  <a:moveTo>
                    <a:pt x="123190" y="22860"/>
                  </a:moveTo>
                  <a:cubicBezTo>
                    <a:pt x="615950" y="13970"/>
                    <a:pt x="632460" y="26670"/>
                    <a:pt x="648970" y="45720"/>
                  </a:cubicBezTo>
                  <a:cubicBezTo>
                    <a:pt x="664210" y="63500"/>
                    <a:pt x="675640" y="92710"/>
                    <a:pt x="676910" y="118110"/>
                  </a:cubicBezTo>
                  <a:cubicBezTo>
                    <a:pt x="678180" y="142240"/>
                    <a:pt x="666750" y="173990"/>
                    <a:pt x="656590" y="193040"/>
                  </a:cubicBezTo>
                  <a:cubicBezTo>
                    <a:pt x="648970" y="205740"/>
                    <a:pt x="641350" y="213360"/>
                    <a:pt x="628650" y="220980"/>
                  </a:cubicBezTo>
                  <a:cubicBezTo>
                    <a:pt x="610870" y="232410"/>
                    <a:pt x="580390" y="246380"/>
                    <a:pt x="554990" y="246380"/>
                  </a:cubicBezTo>
                  <a:cubicBezTo>
                    <a:pt x="530860" y="246380"/>
                    <a:pt x="500380" y="236220"/>
                    <a:pt x="481330" y="220980"/>
                  </a:cubicBezTo>
                  <a:cubicBezTo>
                    <a:pt x="462280" y="205740"/>
                    <a:pt x="444500" y="176530"/>
                    <a:pt x="438150" y="156210"/>
                  </a:cubicBezTo>
                  <a:cubicBezTo>
                    <a:pt x="433070" y="142240"/>
                    <a:pt x="431800" y="132080"/>
                    <a:pt x="434340" y="116840"/>
                  </a:cubicBezTo>
                  <a:cubicBezTo>
                    <a:pt x="436880" y="96520"/>
                    <a:pt x="447040" y="63500"/>
                    <a:pt x="462280" y="44450"/>
                  </a:cubicBezTo>
                  <a:cubicBezTo>
                    <a:pt x="478790" y="26670"/>
                    <a:pt x="505460" y="10160"/>
                    <a:pt x="529590" y="5080"/>
                  </a:cubicBezTo>
                  <a:cubicBezTo>
                    <a:pt x="553720" y="0"/>
                    <a:pt x="588010" y="6350"/>
                    <a:pt x="607060" y="13970"/>
                  </a:cubicBezTo>
                  <a:cubicBezTo>
                    <a:pt x="621030" y="19050"/>
                    <a:pt x="629920" y="24130"/>
                    <a:pt x="640080" y="35560"/>
                  </a:cubicBezTo>
                  <a:cubicBezTo>
                    <a:pt x="654050" y="50800"/>
                    <a:pt x="671830" y="80010"/>
                    <a:pt x="675640" y="104140"/>
                  </a:cubicBezTo>
                  <a:cubicBezTo>
                    <a:pt x="679450" y="128270"/>
                    <a:pt x="674370" y="160020"/>
                    <a:pt x="662940" y="181610"/>
                  </a:cubicBezTo>
                  <a:cubicBezTo>
                    <a:pt x="651510" y="203200"/>
                    <a:pt x="631190" y="222250"/>
                    <a:pt x="607060" y="234950"/>
                  </a:cubicBezTo>
                  <a:cubicBezTo>
                    <a:pt x="576580" y="248920"/>
                    <a:pt x="539750" y="247650"/>
                    <a:pt x="490220" y="252730"/>
                  </a:cubicBezTo>
                  <a:cubicBezTo>
                    <a:pt x="402590" y="261620"/>
                    <a:pt x="200660" y="278130"/>
                    <a:pt x="123190" y="265430"/>
                  </a:cubicBezTo>
                  <a:cubicBezTo>
                    <a:pt x="86360" y="260350"/>
                    <a:pt x="63500" y="252730"/>
                    <a:pt x="43180" y="234950"/>
                  </a:cubicBezTo>
                  <a:cubicBezTo>
                    <a:pt x="22860" y="217170"/>
                    <a:pt x="7620" y="182880"/>
                    <a:pt x="2540" y="158750"/>
                  </a:cubicBezTo>
                  <a:cubicBezTo>
                    <a:pt x="0" y="139700"/>
                    <a:pt x="3810" y="119380"/>
                    <a:pt x="10160" y="101600"/>
                  </a:cubicBezTo>
                  <a:cubicBezTo>
                    <a:pt x="16510" y="83820"/>
                    <a:pt x="26670" y="66040"/>
                    <a:pt x="43180" y="53340"/>
                  </a:cubicBezTo>
                  <a:cubicBezTo>
                    <a:pt x="62230" y="38100"/>
                    <a:pt x="123190" y="22860"/>
                    <a:pt x="123190" y="22860"/>
                  </a:cubicBezTo>
                </a:path>
              </a:pathLst>
            </a:custGeom>
            <a:solidFill>
              <a:srgbClr val="955306"/>
            </a:solidFill>
            <a:ln cap="sq">
              <a:noFill/>
              <a:prstDash val="solid"/>
              <a:miter/>
            </a:ln>
          </p:spPr>
        </p:sp>
      </p:grpSp>
      <p:sp>
        <p:nvSpPr>
          <p:cNvPr name="TextBox 19" id="19"/>
          <p:cNvSpPr txBox="true"/>
          <p:nvPr/>
        </p:nvSpPr>
        <p:spPr>
          <a:xfrm rot="0">
            <a:off x="4785734" y="2301977"/>
            <a:ext cx="13316155" cy="7426325"/>
          </a:xfrm>
          <a:prstGeom prst="rect">
            <a:avLst/>
          </a:prstGeom>
        </p:spPr>
        <p:txBody>
          <a:bodyPr anchor="t" rtlCol="false" tIns="0" lIns="0" bIns="0" rIns="0">
            <a:spAutoFit/>
          </a:bodyPr>
          <a:lstStyle/>
          <a:p>
            <a:pPr algn="l">
              <a:lnSpc>
                <a:spcPts val="4900"/>
              </a:lnSpc>
            </a:pPr>
          </a:p>
          <a:p>
            <a:pPr algn="l" marL="755651" indent="-377825" lvl="1">
              <a:lnSpc>
                <a:spcPts val="4900"/>
              </a:lnSpc>
              <a:buFont typeface="Arial"/>
              <a:buChar char="•"/>
            </a:pPr>
            <a:r>
              <a:rPr lang="en-US" sz="3500">
                <a:solidFill>
                  <a:srgbClr val="000000"/>
                </a:solidFill>
                <a:latin typeface="Cloud"/>
                <a:ea typeface="Cloud"/>
                <a:cs typeface="Cloud"/>
                <a:sym typeface="Cloud"/>
              </a:rPr>
              <a:t>Multiplateforme : l'application doit fonctionner sur tous les navigateurs web (Google Chrome, Firefox, Safari, etc.).</a:t>
            </a:r>
          </a:p>
          <a:p>
            <a:pPr algn="l" marL="755651" indent="-377825" lvl="1">
              <a:lnSpc>
                <a:spcPts val="4900"/>
              </a:lnSpc>
              <a:buFont typeface="Arial"/>
              <a:buChar char="•"/>
            </a:pPr>
            <a:r>
              <a:rPr lang="en-US" sz="3500">
                <a:solidFill>
                  <a:srgbClr val="000000"/>
                </a:solidFill>
                <a:latin typeface="Cloud"/>
                <a:ea typeface="Cloud"/>
                <a:cs typeface="Cloud"/>
                <a:sym typeface="Cloud"/>
              </a:rPr>
              <a:t>Évolutive : l’application doit pouvoir s’adapter pour accueillir plusieurs restaurants à terme.</a:t>
            </a:r>
          </a:p>
          <a:p>
            <a:pPr algn="l" marL="755651" indent="-377825" lvl="1">
              <a:lnSpc>
                <a:spcPts val="4900"/>
              </a:lnSpc>
              <a:buFont typeface="Arial"/>
              <a:buChar char="•"/>
            </a:pPr>
            <a:r>
              <a:rPr lang="en-US" sz="3500">
                <a:solidFill>
                  <a:srgbClr val="000000"/>
                </a:solidFill>
                <a:latin typeface="Cloud"/>
                <a:ea typeface="Cloud"/>
                <a:cs typeface="Cloud"/>
                <a:sym typeface="Cloud"/>
              </a:rPr>
              <a:t>Sécurité et conformité RGPD : respect des règles de protection des données.</a:t>
            </a:r>
          </a:p>
          <a:p>
            <a:pPr algn="l" marL="755651" indent="-377825" lvl="1">
              <a:lnSpc>
                <a:spcPts val="4900"/>
              </a:lnSpc>
              <a:buFont typeface="Arial"/>
              <a:buChar char="•"/>
            </a:pPr>
            <a:r>
              <a:rPr lang="en-US" sz="3500">
                <a:solidFill>
                  <a:srgbClr val="000000"/>
                </a:solidFill>
                <a:latin typeface="Cloud"/>
                <a:ea typeface="Cloud"/>
                <a:cs typeface="Cloud"/>
                <a:sym typeface="Cloud"/>
              </a:rPr>
              <a:t>Respect de la charte Graphique. (Primary color : #cfbd97, secondary color : #000000)</a:t>
            </a:r>
          </a:p>
          <a:p>
            <a:pPr algn="l" marL="755651" indent="-377825" lvl="1">
              <a:lnSpc>
                <a:spcPts val="4900"/>
              </a:lnSpc>
              <a:buFont typeface="Arial"/>
              <a:buChar char="•"/>
            </a:pPr>
            <a:r>
              <a:rPr lang="en-US" sz="3500">
                <a:solidFill>
                  <a:srgbClr val="000000"/>
                </a:solidFill>
                <a:latin typeface="Cloud"/>
                <a:ea typeface="Cloud"/>
                <a:cs typeface="Cloud"/>
                <a:sym typeface="Cloud"/>
              </a:rPr>
              <a:t>La deadline : Nous avions un délai de 03 semaines pour la remise de l’application</a:t>
            </a:r>
          </a:p>
          <a:p>
            <a:pPr algn="l">
              <a:lnSpc>
                <a:spcPts val="4900"/>
              </a:lnSpc>
            </a:pPr>
          </a:p>
        </p:txBody>
      </p:sp>
      <p:sp>
        <p:nvSpPr>
          <p:cNvPr name="TextBox 20" id="20"/>
          <p:cNvSpPr txBox="true"/>
          <p:nvPr/>
        </p:nvSpPr>
        <p:spPr>
          <a:xfrm rot="0">
            <a:off x="418147" y="910590"/>
            <a:ext cx="8981337" cy="1876012"/>
          </a:xfrm>
          <a:prstGeom prst="rect">
            <a:avLst/>
          </a:prstGeom>
        </p:spPr>
        <p:txBody>
          <a:bodyPr anchor="t" rtlCol="false" tIns="0" lIns="0" bIns="0" rIns="0">
            <a:spAutoFit/>
          </a:bodyPr>
          <a:lstStyle/>
          <a:p>
            <a:pPr algn="l">
              <a:lnSpc>
                <a:spcPts val="13923"/>
              </a:lnSpc>
            </a:pPr>
            <a:r>
              <a:rPr lang="en-US" sz="11412">
                <a:solidFill>
                  <a:srgbClr val="FFFFFF"/>
                </a:solidFill>
                <a:latin typeface="Scripter"/>
                <a:ea typeface="Scripter"/>
                <a:cs typeface="Scripter"/>
                <a:sym typeface="Scripter"/>
              </a:rPr>
              <a:t>III.CONTRAINTES</a:t>
            </a:r>
          </a:p>
        </p:txBody>
      </p:sp>
      <p:sp>
        <p:nvSpPr>
          <p:cNvPr name="Freeform 21" id="21"/>
          <p:cNvSpPr/>
          <p:nvPr/>
        </p:nvSpPr>
        <p:spPr>
          <a:xfrm flipH="false" flipV="false" rot="-6921797">
            <a:off x="-1850712" y="6693490"/>
            <a:ext cx="9338239" cy="9338239"/>
          </a:xfrm>
          <a:custGeom>
            <a:avLst/>
            <a:gdLst/>
            <a:ahLst/>
            <a:cxnLst/>
            <a:rect r="r" b="b" t="t" l="l"/>
            <a:pathLst>
              <a:path h="9338239" w="9338239">
                <a:moveTo>
                  <a:pt x="0" y="0"/>
                </a:moveTo>
                <a:lnTo>
                  <a:pt x="9338239" y="0"/>
                </a:lnTo>
                <a:lnTo>
                  <a:pt x="9338239" y="9338239"/>
                </a:lnTo>
                <a:lnTo>
                  <a:pt x="0" y="9338239"/>
                </a:lnTo>
                <a:lnTo>
                  <a:pt x="0" y="0"/>
                </a:lnTo>
                <a:close/>
              </a:path>
            </a:pathLst>
          </a:custGeom>
          <a:blipFill>
            <a:blip r:embed="rId8">
              <a:alphaModFix amt="53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945706">
            <a:off x="14158721" y="6576177"/>
            <a:ext cx="3739768" cy="2747030"/>
          </a:xfrm>
          <a:custGeom>
            <a:avLst/>
            <a:gdLst/>
            <a:ahLst/>
            <a:cxnLst/>
            <a:rect r="r" b="b" t="t" l="l"/>
            <a:pathLst>
              <a:path h="2747030" w="3739768">
                <a:moveTo>
                  <a:pt x="0" y="0"/>
                </a:moveTo>
                <a:lnTo>
                  <a:pt x="3739768" y="0"/>
                </a:lnTo>
                <a:lnTo>
                  <a:pt x="3739768" y="2747030"/>
                </a:lnTo>
                <a:lnTo>
                  <a:pt x="0" y="2747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5930" y="5432078"/>
            <a:ext cx="3955723" cy="4120545"/>
          </a:xfrm>
          <a:custGeom>
            <a:avLst/>
            <a:gdLst/>
            <a:ahLst/>
            <a:cxnLst/>
            <a:rect r="r" b="b" t="t" l="l"/>
            <a:pathLst>
              <a:path h="4120545" w="3955723">
                <a:moveTo>
                  <a:pt x="0" y="0"/>
                </a:moveTo>
                <a:lnTo>
                  <a:pt x="3955723" y="0"/>
                </a:lnTo>
                <a:lnTo>
                  <a:pt x="3955723" y="4120544"/>
                </a:lnTo>
                <a:lnTo>
                  <a:pt x="0" y="412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3760899" y="5984687"/>
            <a:ext cx="4054840" cy="3015326"/>
          </a:xfrm>
          <a:custGeom>
            <a:avLst/>
            <a:gdLst/>
            <a:ahLst/>
            <a:cxnLst/>
            <a:rect r="r" b="b" t="t" l="l"/>
            <a:pathLst>
              <a:path h="3015326" w="4054840">
                <a:moveTo>
                  <a:pt x="0" y="0"/>
                </a:moveTo>
                <a:lnTo>
                  <a:pt x="4054840" y="0"/>
                </a:lnTo>
                <a:lnTo>
                  <a:pt x="4054840" y="3015326"/>
                </a:lnTo>
                <a:lnTo>
                  <a:pt x="0" y="3015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606724" y="-6108105"/>
            <a:ext cx="10467314" cy="7136805"/>
          </a:xfrm>
          <a:custGeom>
            <a:avLst/>
            <a:gdLst/>
            <a:ahLst/>
            <a:cxnLst/>
            <a:rect r="r" b="b" t="t" l="l"/>
            <a:pathLst>
              <a:path h="7136805" w="10467314">
                <a:moveTo>
                  <a:pt x="0" y="0"/>
                </a:moveTo>
                <a:lnTo>
                  <a:pt x="10467314" y="0"/>
                </a:lnTo>
                <a:lnTo>
                  <a:pt x="10467314" y="7136805"/>
                </a:lnTo>
                <a:lnTo>
                  <a:pt x="0" y="7136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921797">
            <a:off x="12310363" y="5028962"/>
            <a:ext cx="5494060" cy="5494060"/>
          </a:xfrm>
          <a:custGeom>
            <a:avLst/>
            <a:gdLst/>
            <a:ahLst/>
            <a:cxnLst/>
            <a:rect r="r" b="b" t="t" l="l"/>
            <a:pathLst>
              <a:path h="5494060" w="5494060">
                <a:moveTo>
                  <a:pt x="0" y="0"/>
                </a:moveTo>
                <a:lnTo>
                  <a:pt x="5494060" y="0"/>
                </a:lnTo>
                <a:lnTo>
                  <a:pt x="5494060" y="5494059"/>
                </a:lnTo>
                <a:lnTo>
                  <a:pt x="0" y="5494059"/>
                </a:lnTo>
                <a:lnTo>
                  <a:pt x="0" y="0"/>
                </a:lnTo>
                <a:close/>
              </a:path>
            </a:pathLst>
          </a:custGeom>
          <a:blipFill>
            <a:blip r:embed="rId10">
              <a:alphaModFix amt="53000"/>
            </a:blip>
            <a:stretch>
              <a:fillRect l="0" t="0" r="0" b="0"/>
            </a:stretch>
          </a:blipFill>
        </p:spPr>
      </p:sp>
      <p:sp>
        <p:nvSpPr>
          <p:cNvPr name="Freeform 7" id="7"/>
          <p:cNvSpPr/>
          <p:nvPr/>
        </p:nvSpPr>
        <p:spPr>
          <a:xfrm flipH="false" flipV="false" rot="-6921797">
            <a:off x="6735906" y="-635401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alphaModFix amt="53000"/>
            </a:blip>
            <a:stretch>
              <a:fillRect l="0" t="0" r="0" b="0"/>
            </a:stretch>
          </a:blipFill>
        </p:spPr>
      </p:sp>
      <p:grpSp>
        <p:nvGrpSpPr>
          <p:cNvPr name="Group 8" id="8"/>
          <p:cNvGrpSpPr/>
          <p:nvPr/>
        </p:nvGrpSpPr>
        <p:grpSpPr>
          <a:xfrm rot="0">
            <a:off x="410528" y="1307782"/>
            <a:ext cx="7781973" cy="1604482"/>
            <a:chOff x="0" y="0"/>
            <a:chExt cx="7342348" cy="1513840"/>
          </a:xfrm>
        </p:grpSpPr>
        <p:sp>
          <p:nvSpPr>
            <p:cNvPr name="Freeform 9" id="9"/>
            <p:cNvSpPr/>
            <p:nvPr/>
          </p:nvSpPr>
          <p:spPr>
            <a:xfrm flipH="false" flipV="false" rot="0">
              <a:off x="39207" y="6350"/>
              <a:ext cx="7264993" cy="1502410"/>
            </a:xfrm>
            <a:custGeom>
              <a:avLst/>
              <a:gdLst/>
              <a:ahLst/>
              <a:cxnLst/>
              <a:rect r="r" b="b" t="t" l="l"/>
              <a:pathLst>
                <a:path h="1502410" w="7264993">
                  <a:moveTo>
                    <a:pt x="6729867" y="1390650"/>
                  </a:moveTo>
                  <a:cubicBezTo>
                    <a:pt x="5612991" y="1361440"/>
                    <a:pt x="5521861" y="1360170"/>
                    <a:pt x="5220919" y="1363980"/>
                  </a:cubicBezTo>
                  <a:cubicBezTo>
                    <a:pt x="4395448" y="1371600"/>
                    <a:pt x="1108399" y="1502410"/>
                    <a:pt x="591288" y="1456690"/>
                  </a:cubicBezTo>
                  <a:cubicBezTo>
                    <a:pt x="486382" y="1447800"/>
                    <a:pt x="463069" y="1443990"/>
                    <a:pt x="403729" y="1419860"/>
                  </a:cubicBezTo>
                  <a:cubicBezTo>
                    <a:pt x="344388" y="1395730"/>
                    <a:pt x="285047" y="1358900"/>
                    <a:pt x="235244" y="1313180"/>
                  </a:cubicBezTo>
                  <a:cubicBezTo>
                    <a:pt x="185440" y="1267460"/>
                    <a:pt x="138815" y="1209040"/>
                    <a:pt x="103846" y="1146810"/>
                  </a:cubicBezTo>
                  <a:cubicBezTo>
                    <a:pt x="68878" y="1084580"/>
                    <a:pt x="40267" y="1012190"/>
                    <a:pt x="24372" y="939800"/>
                  </a:cubicBezTo>
                  <a:cubicBezTo>
                    <a:pt x="7418" y="867410"/>
                    <a:pt x="0" y="787400"/>
                    <a:pt x="3179" y="712470"/>
                  </a:cubicBezTo>
                  <a:cubicBezTo>
                    <a:pt x="6358" y="637540"/>
                    <a:pt x="21193" y="558800"/>
                    <a:pt x="44506" y="488950"/>
                  </a:cubicBezTo>
                  <a:cubicBezTo>
                    <a:pt x="67818" y="419100"/>
                    <a:pt x="101727" y="350520"/>
                    <a:pt x="143054" y="293370"/>
                  </a:cubicBezTo>
                  <a:cubicBezTo>
                    <a:pt x="183321" y="236220"/>
                    <a:pt x="234184" y="184150"/>
                    <a:pt x="288226" y="146050"/>
                  </a:cubicBezTo>
                  <a:cubicBezTo>
                    <a:pt x="341209" y="106680"/>
                    <a:pt x="403729" y="77470"/>
                    <a:pt x="465189" y="60960"/>
                  </a:cubicBezTo>
                  <a:cubicBezTo>
                    <a:pt x="526649" y="45720"/>
                    <a:pt x="593407" y="40640"/>
                    <a:pt x="654867" y="49530"/>
                  </a:cubicBezTo>
                  <a:cubicBezTo>
                    <a:pt x="717386" y="57150"/>
                    <a:pt x="782025" y="78740"/>
                    <a:pt x="839247" y="110490"/>
                  </a:cubicBezTo>
                  <a:cubicBezTo>
                    <a:pt x="895408" y="142240"/>
                    <a:pt x="951570" y="186690"/>
                    <a:pt x="997135" y="238760"/>
                  </a:cubicBezTo>
                  <a:cubicBezTo>
                    <a:pt x="1042701" y="289560"/>
                    <a:pt x="1082967" y="354330"/>
                    <a:pt x="1111578" y="420370"/>
                  </a:cubicBezTo>
                  <a:cubicBezTo>
                    <a:pt x="1141248" y="486410"/>
                    <a:pt x="1162441" y="562610"/>
                    <a:pt x="1173038" y="636270"/>
                  </a:cubicBezTo>
                  <a:cubicBezTo>
                    <a:pt x="1182575" y="711200"/>
                    <a:pt x="1182575" y="791210"/>
                    <a:pt x="1173038" y="864870"/>
                  </a:cubicBezTo>
                  <a:cubicBezTo>
                    <a:pt x="1162441" y="939800"/>
                    <a:pt x="1141248" y="1014730"/>
                    <a:pt x="1111578" y="1082040"/>
                  </a:cubicBezTo>
                  <a:cubicBezTo>
                    <a:pt x="1082967" y="1148080"/>
                    <a:pt x="1041641" y="1211580"/>
                    <a:pt x="996076" y="1263650"/>
                  </a:cubicBezTo>
                  <a:cubicBezTo>
                    <a:pt x="951570" y="1315720"/>
                    <a:pt x="895408" y="1360170"/>
                    <a:pt x="839247" y="1391920"/>
                  </a:cubicBezTo>
                  <a:cubicBezTo>
                    <a:pt x="782025" y="1423670"/>
                    <a:pt x="717386" y="1443990"/>
                    <a:pt x="654867" y="1452880"/>
                  </a:cubicBezTo>
                  <a:cubicBezTo>
                    <a:pt x="592347" y="1460500"/>
                    <a:pt x="525589" y="1456690"/>
                    <a:pt x="465189" y="1440180"/>
                  </a:cubicBezTo>
                  <a:cubicBezTo>
                    <a:pt x="403729" y="1423670"/>
                    <a:pt x="341209" y="1394460"/>
                    <a:pt x="288226" y="1355090"/>
                  </a:cubicBezTo>
                  <a:cubicBezTo>
                    <a:pt x="234184" y="1316990"/>
                    <a:pt x="183321" y="1264920"/>
                    <a:pt x="143054" y="1207770"/>
                  </a:cubicBezTo>
                  <a:cubicBezTo>
                    <a:pt x="101727" y="1150620"/>
                    <a:pt x="67818" y="1082040"/>
                    <a:pt x="44506" y="1012190"/>
                  </a:cubicBezTo>
                  <a:cubicBezTo>
                    <a:pt x="21193" y="942340"/>
                    <a:pt x="6358" y="863600"/>
                    <a:pt x="3179" y="788670"/>
                  </a:cubicBezTo>
                  <a:cubicBezTo>
                    <a:pt x="0" y="713740"/>
                    <a:pt x="7418" y="633730"/>
                    <a:pt x="24372" y="561340"/>
                  </a:cubicBezTo>
                  <a:cubicBezTo>
                    <a:pt x="41327" y="488950"/>
                    <a:pt x="68878" y="416560"/>
                    <a:pt x="103846" y="354330"/>
                  </a:cubicBezTo>
                  <a:cubicBezTo>
                    <a:pt x="138815" y="292100"/>
                    <a:pt x="185440" y="233680"/>
                    <a:pt x="235244" y="189230"/>
                  </a:cubicBezTo>
                  <a:cubicBezTo>
                    <a:pt x="285047" y="143510"/>
                    <a:pt x="344388" y="105410"/>
                    <a:pt x="403729" y="81280"/>
                  </a:cubicBezTo>
                  <a:cubicBezTo>
                    <a:pt x="463069" y="57150"/>
                    <a:pt x="486382" y="54610"/>
                    <a:pt x="591288" y="44450"/>
                  </a:cubicBezTo>
                  <a:cubicBezTo>
                    <a:pt x="1108399" y="0"/>
                    <a:pt x="4395448" y="130810"/>
                    <a:pt x="5220919" y="138430"/>
                  </a:cubicBezTo>
                  <a:cubicBezTo>
                    <a:pt x="5521861" y="140970"/>
                    <a:pt x="5612992" y="140970"/>
                    <a:pt x="5837638" y="137160"/>
                  </a:cubicBezTo>
                  <a:cubicBezTo>
                    <a:pt x="6107850" y="133350"/>
                    <a:pt x="6566680" y="101600"/>
                    <a:pt x="6729867" y="110490"/>
                  </a:cubicBezTo>
                  <a:cubicBezTo>
                    <a:pt x="6792387" y="114300"/>
                    <a:pt x="6816759" y="116840"/>
                    <a:pt x="6858085" y="129540"/>
                  </a:cubicBezTo>
                  <a:cubicBezTo>
                    <a:pt x="6899412" y="142240"/>
                    <a:pt x="6940739" y="160020"/>
                    <a:pt x="6977827" y="184150"/>
                  </a:cubicBezTo>
                  <a:cubicBezTo>
                    <a:pt x="7015974" y="208280"/>
                    <a:pt x="7052003" y="237490"/>
                    <a:pt x="7083792" y="271780"/>
                  </a:cubicBezTo>
                  <a:cubicBezTo>
                    <a:pt x="7115582" y="306070"/>
                    <a:pt x="7145252" y="345440"/>
                    <a:pt x="7169624" y="387350"/>
                  </a:cubicBezTo>
                  <a:cubicBezTo>
                    <a:pt x="7193996" y="429260"/>
                    <a:pt x="7214129" y="476250"/>
                    <a:pt x="7228964" y="524510"/>
                  </a:cubicBezTo>
                  <a:cubicBezTo>
                    <a:pt x="7244859" y="571500"/>
                    <a:pt x="7255455" y="623570"/>
                    <a:pt x="7259695" y="673100"/>
                  </a:cubicBezTo>
                  <a:cubicBezTo>
                    <a:pt x="7264993" y="723900"/>
                    <a:pt x="7264993" y="777240"/>
                    <a:pt x="7259695" y="828040"/>
                  </a:cubicBezTo>
                  <a:cubicBezTo>
                    <a:pt x="7255455" y="878840"/>
                    <a:pt x="7244859" y="929640"/>
                    <a:pt x="7228964" y="977900"/>
                  </a:cubicBezTo>
                  <a:cubicBezTo>
                    <a:pt x="7214129" y="1024890"/>
                    <a:pt x="7193996" y="1071880"/>
                    <a:pt x="7169624" y="1113790"/>
                  </a:cubicBezTo>
                  <a:cubicBezTo>
                    <a:pt x="7145252" y="1155700"/>
                    <a:pt x="7115582" y="1196340"/>
                    <a:pt x="7083792" y="1229360"/>
                  </a:cubicBezTo>
                  <a:cubicBezTo>
                    <a:pt x="7052003" y="1263650"/>
                    <a:pt x="7015974" y="1294130"/>
                    <a:pt x="6977827" y="1316990"/>
                  </a:cubicBezTo>
                  <a:cubicBezTo>
                    <a:pt x="6940739" y="1341120"/>
                    <a:pt x="6899412" y="1360170"/>
                    <a:pt x="6858085" y="1371600"/>
                  </a:cubicBezTo>
                  <a:cubicBezTo>
                    <a:pt x="6816759" y="1384300"/>
                    <a:pt x="6729867" y="1390650"/>
                    <a:pt x="6729867" y="1390650"/>
                  </a:cubicBezTo>
                </a:path>
              </a:pathLst>
            </a:custGeom>
            <a:solidFill>
              <a:srgbClr val="FBE6C5"/>
            </a:solidFill>
            <a:ln cap="sq">
              <a:noFill/>
              <a:prstDash val="solid"/>
              <a:miter/>
            </a:ln>
          </p:spPr>
        </p:sp>
      </p:grpSp>
      <p:grpSp>
        <p:nvGrpSpPr>
          <p:cNvPr name="Group 10" id="10"/>
          <p:cNvGrpSpPr/>
          <p:nvPr/>
        </p:nvGrpSpPr>
        <p:grpSpPr>
          <a:xfrm rot="0">
            <a:off x="488632" y="503872"/>
            <a:ext cx="495300" cy="569595"/>
            <a:chOff x="0" y="0"/>
            <a:chExt cx="660400" cy="759460"/>
          </a:xfrm>
        </p:grpSpPr>
        <p:sp>
          <p:nvSpPr>
            <p:cNvPr name="Freeform 11" id="11"/>
            <p:cNvSpPr/>
            <p:nvPr/>
          </p:nvSpPr>
          <p:spPr>
            <a:xfrm flipH="false" flipV="false" rot="0">
              <a:off x="49530" y="48260"/>
              <a:ext cx="561340" cy="664210"/>
            </a:xfrm>
            <a:custGeom>
              <a:avLst/>
              <a:gdLst/>
              <a:ahLst/>
              <a:cxnLst/>
              <a:rect r="r" b="b" t="t" l="l"/>
              <a:pathLst>
                <a:path h="664210" w="561340">
                  <a:moveTo>
                    <a:pt x="337820" y="613410"/>
                  </a:moveTo>
                  <a:cubicBezTo>
                    <a:pt x="139700" y="332740"/>
                    <a:pt x="52070" y="251460"/>
                    <a:pt x="22860" y="196850"/>
                  </a:cubicBezTo>
                  <a:cubicBezTo>
                    <a:pt x="7620" y="167640"/>
                    <a:pt x="0" y="144780"/>
                    <a:pt x="1270" y="120650"/>
                  </a:cubicBezTo>
                  <a:cubicBezTo>
                    <a:pt x="2540" y="95250"/>
                    <a:pt x="17780" y="63500"/>
                    <a:pt x="30480" y="45720"/>
                  </a:cubicBezTo>
                  <a:cubicBezTo>
                    <a:pt x="39370" y="33020"/>
                    <a:pt x="46990" y="26670"/>
                    <a:pt x="60960" y="20320"/>
                  </a:cubicBezTo>
                  <a:cubicBezTo>
                    <a:pt x="80010" y="10160"/>
                    <a:pt x="116840" y="1270"/>
                    <a:pt x="138430" y="2540"/>
                  </a:cubicBezTo>
                  <a:cubicBezTo>
                    <a:pt x="153670" y="2540"/>
                    <a:pt x="165100" y="7620"/>
                    <a:pt x="177800" y="12700"/>
                  </a:cubicBezTo>
                  <a:cubicBezTo>
                    <a:pt x="189230" y="17780"/>
                    <a:pt x="200660" y="24130"/>
                    <a:pt x="210820" y="35560"/>
                  </a:cubicBezTo>
                  <a:cubicBezTo>
                    <a:pt x="224790" y="50800"/>
                    <a:pt x="243840" y="80010"/>
                    <a:pt x="248920" y="105410"/>
                  </a:cubicBezTo>
                  <a:cubicBezTo>
                    <a:pt x="252730" y="129540"/>
                    <a:pt x="245110" y="163830"/>
                    <a:pt x="236220" y="184150"/>
                  </a:cubicBezTo>
                  <a:cubicBezTo>
                    <a:pt x="229870" y="198120"/>
                    <a:pt x="223520" y="205740"/>
                    <a:pt x="212090" y="215900"/>
                  </a:cubicBezTo>
                  <a:cubicBezTo>
                    <a:pt x="195580" y="229870"/>
                    <a:pt x="161290" y="245110"/>
                    <a:pt x="139700" y="250190"/>
                  </a:cubicBezTo>
                  <a:cubicBezTo>
                    <a:pt x="124460" y="252730"/>
                    <a:pt x="113030" y="250190"/>
                    <a:pt x="100330" y="247650"/>
                  </a:cubicBezTo>
                  <a:cubicBezTo>
                    <a:pt x="86360" y="245110"/>
                    <a:pt x="74930" y="242570"/>
                    <a:pt x="62230" y="233680"/>
                  </a:cubicBezTo>
                  <a:cubicBezTo>
                    <a:pt x="44450" y="220980"/>
                    <a:pt x="19050" y="196850"/>
                    <a:pt x="10160" y="172720"/>
                  </a:cubicBezTo>
                  <a:cubicBezTo>
                    <a:pt x="1270" y="149860"/>
                    <a:pt x="1270" y="114300"/>
                    <a:pt x="5080" y="93980"/>
                  </a:cubicBezTo>
                  <a:cubicBezTo>
                    <a:pt x="7620" y="78740"/>
                    <a:pt x="12700" y="68580"/>
                    <a:pt x="21590" y="57150"/>
                  </a:cubicBezTo>
                  <a:cubicBezTo>
                    <a:pt x="35560" y="40640"/>
                    <a:pt x="60960" y="16510"/>
                    <a:pt x="85090" y="7620"/>
                  </a:cubicBezTo>
                  <a:cubicBezTo>
                    <a:pt x="109220" y="0"/>
                    <a:pt x="143510" y="2540"/>
                    <a:pt x="165100" y="7620"/>
                  </a:cubicBezTo>
                  <a:cubicBezTo>
                    <a:pt x="179070" y="11430"/>
                    <a:pt x="185420" y="15240"/>
                    <a:pt x="200660" y="26670"/>
                  </a:cubicBezTo>
                  <a:cubicBezTo>
                    <a:pt x="234950" y="53340"/>
                    <a:pt x="298450" y="132080"/>
                    <a:pt x="349250" y="196850"/>
                  </a:cubicBezTo>
                  <a:cubicBezTo>
                    <a:pt x="410210" y="275590"/>
                    <a:pt x="505460" y="402590"/>
                    <a:pt x="535940" y="468630"/>
                  </a:cubicBezTo>
                  <a:cubicBezTo>
                    <a:pt x="552450" y="502920"/>
                    <a:pt x="561340" y="525780"/>
                    <a:pt x="558800" y="552450"/>
                  </a:cubicBezTo>
                  <a:cubicBezTo>
                    <a:pt x="556260" y="580390"/>
                    <a:pt x="537210" y="613410"/>
                    <a:pt x="520700" y="631190"/>
                  </a:cubicBezTo>
                  <a:cubicBezTo>
                    <a:pt x="506730" y="645160"/>
                    <a:pt x="488950" y="655320"/>
                    <a:pt x="468630" y="659130"/>
                  </a:cubicBezTo>
                  <a:cubicBezTo>
                    <a:pt x="444500" y="664210"/>
                    <a:pt x="405130" y="660400"/>
                    <a:pt x="382270" y="651510"/>
                  </a:cubicBezTo>
                  <a:cubicBezTo>
                    <a:pt x="363220" y="642620"/>
                    <a:pt x="337820" y="613410"/>
                    <a:pt x="337820" y="613410"/>
                  </a:cubicBezTo>
                </a:path>
              </a:pathLst>
            </a:custGeom>
            <a:solidFill>
              <a:srgbClr val="955306"/>
            </a:solidFill>
            <a:ln cap="sq">
              <a:noFill/>
              <a:prstDash val="solid"/>
              <a:miter/>
            </a:ln>
          </p:spPr>
        </p:sp>
      </p:grpSp>
      <p:grpSp>
        <p:nvGrpSpPr>
          <p:cNvPr name="Group 12" id="12"/>
          <p:cNvGrpSpPr/>
          <p:nvPr/>
        </p:nvGrpSpPr>
        <p:grpSpPr>
          <a:xfrm rot="0">
            <a:off x="919162" y="518160"/>
            <a:ext cx="336232" cy="441007"/>
            <a:chOff x="0" y="0"/>
            <a:chExt cx="448310" cy="588010"/>
          </a:xfrm>
        </p:grpSpPr>
        <p:sp>
          <p:nvSpPr>
            <p:cNvPr name="Freeform 13" id="13"/>
            <p:cNvSpPr/>
            <p:nvPr/>
          </p:nvSpPr>
          <p:spPr>
            <a:xfrm flipH="false" flipV="false" rot="0">
              <a:off x="48260" y="48260"/>
              <a:ext cx="351790" cy="488950"/>
            </a:xfrm>
            <a:custGeom>
              <a:avLst/>
              <a:gdLst/>
              <a:ahLst/>
              <a:cxnLst/>
              <a:rect r="r" b="b" t="t" l="l"/>
              <a:pathLst>
                <a:path h="488950" w="351790">
                  <a:moveTo>
                    <a:pt x="10160" y="322580"/>
                  </a:moveTo>
                  <a:cubicBezTo>
                    <a:pt x="134620" y="43180"/>
                    <a:pt x="153670" y="26670"/>
                    <a:pt x="171450" y="15240"/>
                  </a:cubicBezTo>
                  <a:cubicBezTo>
                    <a:pt x="184150" y="7620"/>
                    <a:pt x="194310" y="3810"/>
                    <a:pt x="209550" y="3810"/>
                  </a:cubicBezTo>
                  <a:cubicBezTo>
                    <a:pt x="229870" y="1270"/>
                    <a:pt x="264160" y="5080"/>
                    <a:pt x="285750" y="16510"/>
                  </a:cubicBezTo>
                  <a:cubicBezTo>
                    <a:pt x="307340" y="29210"/>
                    <a:pt x="328930" y="55880"/>
                    <a:pt x="339090" y="74930"/>
                  </a:cubicBezTo>
                  <a:cubicBezTo>
                    <a:pt x="346710" y="87630"/>
                    <a:pt x="349250" y="97790"/>
                    <a:pt x="349250" y="113030"/>
                  </a:cubicBezTo>
                  <a:cubicBezTo>
                    <a:pt x="349250" y="133350"/>
                    <a:pt x="344170" y="167640"/>
                    <a:pt x="331470" y="189230"/>
                  </a:cubicBezTo>
                  <a:cubicBezTo>
                    <a:pt x="318770" y="209550"/>
                    <a:pt x="289560" y="229870"/>
                    <a:pt x="270510" y="238760"/>
                  </a:cubicBezTo>
                  <a:cubicBezTo>
                    <a:pt x="257810" y="245110"/>
                    <a:pt x="247650" y="247650"/>
                    <a:pt x="232410" y="246380"/>
                  </a:cubicBezTo>
                  <a:cubicBezTo>
                    <a:pt x="210820" y="246380"/>
                    <a:pt x="177800" y="238760"/>
                    <a:pt x="157480" y="224790"/>
                  </a:cubicBezTo>
                  <a:cubicBezTo>
                    <a:pt x="137160" y="210820"/>
                    <a:pt x="118110" y="185420"/>
                    <a:pt x="110490" y="161290"/>
                  </a:cubicBezTo>
                  <a:cubicBezTo>
                    <a:pt x="102870" y="138430"/>
                    <a:pt x="102870" y="106680"/>
                    <a:pt x="111760" y="83820"/>
                  </a:cubicBezTo>
                  <a:cubicBezTo>
                    <a:pt x="119380" y="59690"/>
                    <a:pt x="143510" y="35560"/>
                    <a:pt x="160020" y="21590"/>
                  </a:cubicBezTo>
                  <a:cubicBezTo>
                    <a:pt x="171450" y="12700"/>
                    <a:pt x="182880" y="8890"/>
                    <a:pt x="195580" y="6350"/>
                  </a:cubicBezTo>
                  <a:cubicBezTo>
                    <a:pt x="208280" y="2540"/>
                    <a:pt x="220980" y="0"/>
                    <a:pt x="234950" y="2540"/>
                  </a:cubicBezTo>
                  <a:cubicBezTo>
                    <a:pt x="256540" y="5080"/>
                    <a:pt x="289560" y="15240"/>
                    <a:pt x="307340" y="31750"/>
                  </a:cubicBezTo>
                  <a:cubicBezTo>
                    <a:pt x="326390" y="48260"/>
                    <a:pt x="341630" y="74930"/>
                    <a:pt x="346710" y="99060"/>
                  </a:cubicBezTo>
                  <a:cubicBezTo>
                    <a:pt x="351790" y="123190"/>
                    <a:pt x="346710" y="144780"/>
                    <a:pt x="337820" y="177800"/>
                  </a:cubicBezTo>
                  <a:cubicBezTo>
                    <a:pt x="320040" y="238760"/>
                    <a:pt x="256540" y="389890"/>
                    <a:pt x="223520" y="435610"/>
                  </a:cubicBezTo>
                  <a:cubicBezTo>
                    <a:pt x="207010" y="457200"/>
                    <a:pt x="195580" y="464820"/>
                    <a:pt x="179070" y="473710"/>
                  </a:cubicBezTo>
                  <a:cubicBezTo>
                    <a:pt x="162560" y="482600"/>
                    <a:pt x="143510" y="488950"/>
                    <a:pt x="123190" y="487680"/>
                  </a:cubicBezTo>
                  <a:cubicBezTo>
                    <a:pt x="97790" y="486410"/>
                    <a:pt x="62230" y="474980"/>
                    <a:pt x="43180" y="457200"/>
                  </a:cubicBezTo>
                  <a:cubicBezTo>
                    <a:pt x="22860" y="439420"/>
                    <a:pt x="7620" y="405130"/>
                    <a:pt x="2540" y="381000"/>
                  </a:cubicBezTo>
                  <a:cubicBezTo>
                    <a:pt x="0" y="360680"/>
                    <a:pt x="10160" y="322580"/>
                    <a:pt x="10160" y="322580"/>
                  </a:cubicBezTo>
                </a:path>
              </a:pathLst>
            </a:custGeom>
            <a:solidFill>
              <a:srgbClr val="955306"/>
            </a:solidFill>
            <a:ln cap="sq">
              <a:noFill/>
              <a:prstDash val="solid"/>
              <a:miter/>
            </a:ln>
          </p:spPr>
        </p:sp>
      </p:grpSp>
      <p:grpSp>
        <p:nvGrpSpPr>
          <p:cNvPr name="Group 14" id="14"/>
          <p:cNvGrpSpPr/>
          <p:nvPr/>
        </p:nvGrpSpPr>
        <p:grpSpPr>
          <a:xfrm rot="0">
            <a:off x="410528" y="1034415"/>
            <a:ext cx="424815" cy="263842"/>
            <a:chOff x="0" y="0"/>
            <a:chExt cx="566420" cy="351790"/>
          </a:xfrm>
        </p:grpSpPr>
        <p:sp>
          <p:nvSpPr>
            <p:cNvPr name="Freeform 15" id="15"/>
            <p:cNvSpPr/>
            <p:nvPr/>
          </p:nvSpPr>
          <p:spPr>
            <a:xfrm flipH="false" flipV="false" rot="0">
              <a:off x="48260" y="41910"/>
              <a:ext cx="476250" cy="259080"/>
            </a:xfrm>
            <a:custGeom>
              <a:avLst/>
              <a:gdLst/>
              <a:ahLst/>
              <a:cxnLst/>
              <a:rect r="r" b="b" t="t" l="l"/>
              <a:pathLst>
                <a:path h="259080" w="476250">
                  <a:moveTo>
                    <a:pt x="351790" y="256540"/>
                  </a:moveTo>
                  <a:cubicBezTo>
                    <a:pt x="95250" y="254000"/>
                    <a:pt x="69850" y="245110"/>
                    <a:pt x="52070" y="233680"/>
                  </a:cubicBezTo>
                  <a:cubicBezTo>
                    <a:pt x="39370" y="224790"/>
                    <a:pt x="31750" y="217170"/>
                    <a:pt x="24130" y="204470"/>
                  </a:cubicBezTo>
                  <a:cubicBezTo>
                    <a:pt x="13970" y="185420"/>
                    <a:pt x="3810" y="148590"/>
                    <a:pt x="2540" y="127000"/>
                  </a:cubicBezTo>
                  <a:cubicBezTo>
                    <a:pt x="2540" y="111760"/>
                    <a:pt x="5080" y="101600"/>
                    <a:pt x="11430" y="87630"/>
                  </a:cubicBezTo>
                  <a:cubicBezTo>
                    <a:pt x="20320" y="68580"/>
                    <a:pt x="41910" y="39370"/>
                    <a:pt x="63500" y="26670"/>
                  </a:cubicBezTo>
                  <a:cubicBezTo>
                    <a:pt x="85090" y="13970"/>
                    <a:pt x="119380" y="8890"/>
                    <a:pt x="140970" y="10160"/>
                  </a:cubicBezTo>
                  <a:cubicBezTo>
                    <a:pt x="156210" y="10160"/>
                    <a:pt x="166370" y="12700"/>
                    <a:pt x="180340" y="20320"/>
                  </a:cubicBezTo>
                  <a:cubicBezTo>
                    <a:pt x="198120" y="31750"/>
                    <a:pt x="226060" y="53340"/>
                    <a:pt x="237490" y="74930"/>
                  </a:cubicBezTo>
                  <a:cubicBezTo>
                    <a:pt x="248920" y="97790"/>
                    <a:pt x="252730" y="133350"/>
                    <a:pt x="250190" y="153670"/>
                  </a:cubicBezTo>
                  <a:cubicBezTo>
                    <a:pt x="248920" y="168910"/>
                    <a:pt x="246380" y="179070"/>
                    <a:pt x="237490" y="193040"/>
                  </a:cubicBezTo>
                  <a:cubicBezTo>
                    <a:pt x="226060" y="210820"/>
                    <a:pt x="198120" y="236220"/>
                    <a:pt x="180340" y="247650"/>
                  </a:cubicBezTo>
                  <a:cubicBezTo>
                    <a:pt x="166370" y="255270"/>
                    <a:pt x="156210" y="257810"/>
                    <a:pt x="140970" y="257810"/>
                  </a:cubicBezTo>
                  <a:cubicBezTo>
                    <a:pt x="119380" y="259080"/>
                    <a:pt x="82550" y="250190"/>
                    <a:pt x="63500" y="241300"/>
                  </a:cubicBezTo>
                  <a:cubicBezTo>
                    <a:pt x="49530" y="233680"/>
                    <a:pt x="40640" y="224790"/>
                    <a:pt x="31750" y="214630"/>
                  </a:cubicBezTo>
                  <a:cubicBezTo>
                    <a:pt x="24130" y="204470"/>
                    <a:pt x="15240" y="194310"/>
                    <a:pt x="11430" y="180340"/>
                  </a:cubicBezTo>
                  <a:cubicBezTo>
                    <a:pt x="5080" y="160020"/>
                    <a:pt x="0" y="124460"/>
                    <a:pt x="7620" y="100330"/>
                  </a:cubicBezTo>
                  <a:cubicBezTo>
                    <a:pt x="13970" y="76200"/>
                    <a:pt x="31750" y="49530"/>
                    <a:pt x="52070" y="34290"/>
                  </a:cubicBezTo>
                  <a:cubicBezTo>
                    <a:pt x="72390" y="19050"/>
                    <a:pt x="95250" y="13970"/>
                    <a:pt x="127000" y="8890"/>
                  </a:cubicBezTo>
                  <a:cubicBezTo>
                    <a:pt x="181610" y="0"/>
                    <a:pt x="295910" y="1270"/>
                    <a:pt x="351790" y="11430"/>
                  </a:cubicBezTo>
                  <a:cubicBezTo>
                    <a:pt x="386080" y="17780"/>
                    <a:pt x="414020" y="26670"/>
                    <a:pt x="433070" y="41910"/>
                  </a:cubicBezTo>
                  <a:cubicBezTo>
                    <a:pt x="449580" y="54610"/>
                    <a:pt x="461010" y="71120"/>
                    <a:pt x="466090" y="90170"/>
                  </a:cubicBezTo>
                  <a:cubicBezTo>
                    <a:pt x="473710" y="114300"/>
                    <a:pt x="476250" y="152400"/>
                    <a:pt x="466090" y="177800"/>
                  </a:cubicBezTo>
                  <a:cubicBezTo>
                    <a:pt x="457200" y="203200"/>
                    <a:pt x="430530" y="229870"/>
                    <a:pt x="408940" y="242570"/>
                  </a:cubicBezTo>
                  <a:cubicBezTo>
                    <a:pt x="391160" y="252730"/>
                    <a:pt x="351790" y="256540"/>
                    <a:pt x="351790" y="256540"/>
                  </a:cubicBezTo>
                </a:path>
              </a:pathLst>
            </a:custGeom>
            <a:solidFill>
              <a:srgbClr val="955306"/>
            </a:solidFill>
            <a:ln cap="sq">
              <a:noFill/>
              <a:prstDash val="solid"/>
              <a:miter/>
            </a:ln>
          </p:spPr>
        </p:sp>
      </p:grpSp>
      <p:grpSp>
        <p:nvGrpSpPr>
          <p:cNvPr name="Group 16" id="16"/>
          <p:cNvGrpSpPr/>
          <p:nvPr/>
        </p:nvGrpSpPr>
        <p:grpSpPr>
          <a:xfrm rot="0">
            <a:off x="12006262" y="9026843"/>
            <a:ext cx="2278380" cy="1051560"/>
            <a:chOff x="0" y="0"/>
            <a:chExt cx="3037840" cy="1402080"/>
          </a:xfrm>
        </p:grpSpPr>
        <p:sp>
          <p:nvSpPr>
            <p:cNvPr name="Freeform 17" id="17"/>
            <p:cNvSpPr/>
            <p:nvPr/>
          </p:nvSpPr>
          <p:spPr>
            <a:xfrm flipH="false" flipV="false" rot="0">
              <a:off x="48260" y="36830"/>
              <a:ext cx="2938780" cy="1314450"/>
            </a:xfrm>
            <a:custGeom>
              <a:avLst/>
              <a:gdLst/>
              <a:ahLst/>
              <a:cxnLst/>
              <a:rect r="r" b="b" t="t" l="l"/>
              <a:pathLst>
                <a:path h="1314450" w="2938780">
                  <a:moveTo>
                    <a:pt x="91440" y="734060"/>
                  </a:moveTo>
                  <a:cubicBezTo>
                    <a:pt x="795020" y="1080770"/>
                    <a:pt x="859790" y="1098550"/>
                    <a:pt x="938530" y="1121410"/>
                  </a:cubicBezTo>
                  <a:cubicBezTo>
                    <a:pt x="1012190" y="1143000"/>
                    <a:pt x="1084580" y="1163320"/>
                    <a:pt x="1156970" y="1176020"/>
                  </a:cubicBezTo>
                  <a:cubicBezTo>
                    <a:pt x="1226820" y="1188720"/>
                    <a:pt x="1295400" y="1200150"/>
                    <a:pt x="1363980" y="1198880"/>
                  </a:cubicBezTo>
                  <a:cubicBezTo>
                    <a:pt x="1430020" y="1197610"/>
                    <a:pt x="1497330" y="1188720"/>
                    <a:pt x="1559560" y="1169670"/>
                  </a:cubicBezTo>
                  <a:cubicBezTo>
                    <a:pt x="1620520" y="1150620"/>
                    <a:pt x="1678940" y="1121410"/>
                    <a:pt x="1731010" y="1083310"/>
                  </a:cubicBezTo>
                  <a:cubicBezTo>
                    <a:pt x="1785620" y="1043940"/>
                    <a:pt x="1835150" y="989330"/>
                    <a:pt x="1875790" y="934720"/>
                  </a:cubicBezTo>
                  <a:cubicBezTo>
                    <a:pt x="1916430" y="881380"/>
                    <a:pt x="1949450" y="824230"/>
                    <a:pt x="1974850" y="760730"/>
                  </a:cubicBezTo>
                  <a:cubicBezTo>
                    <a:pt x="2002790" y="692150"/>
                    <a:pt x="2019300" y="614680"/>
                    <a:pt x="2035810" y="535940"/>
                  </a:cubicBezTo>
                  <a:cubicBezTo>
                    <a:pt x="2052320" y="448310"/>
                    <a:pt x="2084070" y="321310"/>
                    <a:pt x="2071370" y="256540"/>
                  </a:cubicBezTo>
                  <a:cubicBezTo>
                    <a:pt x="2065020" y="219710"/>
                    <a:pt x="2049780" y="194310"/>
                    <a:pt x="2028190" y="175260"/>
                  </a:cubicBezTo>
                  <a:cubicBezTo>
                    <a:pt x="2004060" y="153670"/>
                    <a:pt x="1957070" y="128270"/>
                    <a:pt x="1931670" y="134620"/>
                  </a:cubicBezTo>
                  <a:cubicBezTo>
                    <a:pt x="1906270" y="142240"/>
                    <a:pt x="1887220" y="181610"/>
                    <a:pt x="1875790" y="214630"/>
                  </a:cubicBezTo>
                  <a:cubicBezTo>
                    <a:pt x="1860550" y="256540"/>
                    <a:pt x="1854200" y="322580"/>
                    <a:pt x="1866900" y="372110"/>
                  </a:cubicBezTo>
                  <a:cubicBezTo>
                    <a:pt x="1879600" y="421640"/>
                    <a:pt x="1910080" y="462280"/>
                    <a:pt x="1950720" y="510540"/>
                  </a:cubicBezTo>
                  <a:cubicBezTo>
                    <a:pt x="2006600" y="576580"/>
                    <a:pt x="2129790" y="675640"/>
                    <a:pt x="2190750" y="716280"/>
                  </a:cubicBezTo>
                  <a:cubicBezTo>
                    <a:pt x="2223770" y="739140"/>
                    <a:pt x="2242820" y="746760"/>
                    <a:pt x="2273300" y="759460"/>
                  </a:cubicBezTo>
                  <a:cubicBezTo>
                    <a:pt x="2310130" y="774700"/>
                    <a:pt x="2357120" y="789940"/>
                    <a:pt x="2400300" y="798830"/>
                  </a:cubicBezTo>
                  <a:cubicBezTo>
                    <a:pt x="2442210" y="807720"/>
                    <a:pt x="2490470" y="816610"/>
                    <a:pt x="2528570" y="816610"/>
                  </a:cubicBezTo>
                  <a:cubicBezTo>
                    <a:pt x="2559050" y="815340"/>
                    <a:pt x="2583180" y="812800"/>
                    <a:pt x="2611120" y="802640"/>
                  </a:cubicBezTo>
                  <a:cubicBezTo>
                    <a:pt x="2644140" y="791210"/>
                    <a:pt x="2679700" y="765810"/>
                    <a:pt x="2708910" y="741680"/>
                  </a:cubicBezTo>
                  <a:cubicBezTo>
                    <a:pt x="2738120" y="718820"/>
                    <a:pt x="2771140" y="693420"/>
                    <a:pt x="2786380" y="664210"/>
                  </a:cubicBezTo>
                  <a:cubicBezTo>
                    <a:pt x="2800350" y="638810"/>
                    <a:pt x="2791460" y="600710"/>
                    <a:pt x="2802890" y="580390"/>
                  </a:cubicBezTo>
                  <a:cubicBezTo>
                    <a:pt x="2810510" y="566420"/>
                    <a:pt x="2823210" y="554990"/>
                    <a:pt x="2837180" y="549910"/>
                  </a:cubicBezTo>
                  <a:cubicBezTo>
                    <a:pt x="2849880" y="543560"/>
                    <a:pt x="2868930" y="542290"/>
                    <a:pt x="2882900" y="546100"/>
                  </a:cubicBezTo>
                  <a:cubicBezTo>
                    <a:pt x="2896870" y="549910"/>
                    <a:pt x="2913380" y="560070"/>
                    <a:pt x="2922270" y="571500"/>
                  </a:cubicBezTo>
                  <a:cubicBezTo>
                    <a:pt x="2931160" y="582930"/>
                    <a:pt x="2938780" y="599440"/>
                    <a:pt x="2937510" y="614680"/>
                  </a:cubicBezTo>
                  <a:cubicBezTo>
                    <a:pt x="2936240" y="633730"/>
                    <a:pt x="2923540" y="664210"/>
                    <a:pt x="2907030" y="675640"/>
                  </a:cubicBezTo>
                  <a:cubicBezTo>
                    <a:pt x="2890520" y="687070"/>
                    <a:pt x="2857500" y="689610"/>
                    <a:pt x="2839720" y="684530"/>
                  </a:cubicBezTo>
                  <a:cubicBezTo>
                    <a:pt x="2824480" y="680720"/>
                    <a:pt x="2811780" y="668020"/>
                    <a:pt x="2804160" y="655320"/>
                  </a:cubicBezTo>
                  <a:cubicBezTo>
                    <a:pt x="2796540" y="642620"/>
                    <a:pt x="2791460" y="624840"/>
                    <a:pt x="2792730" y="610870"/>
                  </a:cubicBezTo>
                  <a:cubicBezTo>
                    <a:pt x="2794000" y="595630"/>
                    <a:pt x="2801620" y="579120"/>
                    <a:pt x="2811780" y="567690"/>
                  </a:cubicBezTo>
                  <a:cubicBezTo>
                    <a:pt x="2820670" y="557530"/>
                    <a:pt x="2835910" y="547370"/>
                    <a:pt x="2852420" y="544830"/>
                  </a:cubicBezTo>
                  <a:cubicBezTo>
                    <a:pt x="2870200" y="543560"/>
                    <a:pt x="2903220" y="551180"/>
                    <a:pt x="2917190" y="565150"/>
                  </a:cubicBezTo>
                  <a:cubicBezTo>
                    <a:pt x="2931160" y="579120"/>
                    <a:pt x="2937510" y="605790"/>
                    <a:pt x="2936240" y="629920"/>
                  </a:cubicBezTo>
                  <a:cubicBezTo>
                    <a:pt x="2934970" y="666750"/>
                    <a:pt x="2915920" y="721360"/>
                    <a:pt x="2887980" y="762000"/>
                  </a:cubicBezTo>
                  <a:cubicBezTo>
                    <a:pt x="2851150" y="814070"/>
                    <a:pt x="2773680" y="877570"/>
                    <a:pt x="2722880" y="905510"/>
                  </a:cubicBezTo>
                  <a:cubicBezTo>
                    <a:pt x="2688590" y="923290"/>
                    <a:pt x="2660650" y="925830"/>
                    <a:pt x="2627630" y="932180"/>
                  </a:cubicBezTo>
                  <a:cubicBezTo>
                    <a:pt x="2590800" y="939800"/>
                    <a:pt x="2553970" y="944880"/>
                    <a:pt x="2512060" y="943610"/>
                  </a:cubicBezTo>
                  <a:cubicBezTo>
                    <a:pt x="2466340" y="943610"/>
                    <a:pt x="2413000" y="935990"/>
                    <a:pt x="2362200" y="924560"/>
                  </a:cubicBezTo>
                  <a:cubicBezTo>
                    <a:pt x="2311400" y="914400"/>
                    <a:pt x="2254250" y="899160"/>
                    <a:pt x="2208530" y="880110"/>
                  </a:cubicBezTo>
                  <a:cubicBezTo>
                    <a:pt x="2167890" y="863600"/>
                    <a:pt x="2142490" y="849630"/>
                    <a:pt x="2100580" y="819150"/>
                  </a:cubicBezTo>
                  <a:cubicBezTo>
                    <a:pt x="2028190" y="768350"/>
                    <a:pt x="1893570" y="666750"/>
                    <a:pt x="1830070" y="584200"/>
                  </a:cubicBezTo>
                  <a:cubicBezTo>
                    <a:pt x="1778000" y="516890"/>
                    <a:pt x="1738630" y="445770"/>
                    <a:pt x="1724660" y="373380"/>
                  </a:cubicBezTo>
                  <a:cubicBezTo>
                    <a:pt x="1711960" y="307340"/>
                    <a:pt x="1727200" y="222250"/>
                    <a:pt x="1739900" y="170180"/>
                  </a:cubicBezTo>
                  <a:cubicBezTo>
                    <a:pt x="1748790" y="134620"/>
                    <a:pt x="1757680" y="110490"/>
                    <a:pt x="1776730" y="85090"/>
                  </a:cubicBezTo>
                  <a:cubicBezTo>
                    <a:pt x="1794510" y="59690"/>
                    <a:pt x="1819910" y="34290"/>
                    <a:pt x="1852930" y="20320"/>
                  </a:cubicBezTo>
                  <a:cubicBezTo>
                    <a:pt x="1894840" y="3810"/>
                    <a:pt x="1973580" y="0"/>
                    <a:pt x="2018030" y="13970"/>
                  </a:cubicBezTo>
                  <a:cubicBezTo>
                    <a:pt x="2056130" y="25400"/>
                    <a:pt x="2084070" y="55880"/>
                    <a:pt x="2110740" y="80010"/>
                  </a:cubicBezTo>
                  <a:cubicBezTo>
                    <a:pt x="2133600" y="101600"/>
                    <a:pt x="2157730" y="120650"/>
                    <a:pt x="2170430" y="149860"/>
                  </a:cubicBezTo>
                  <a:cubicBezTo>
                    <a:pt x="2185670" y="181610"/>
                    <a:pt x="2188210" y="218440"/>
                    <a:pt x="2188210" y="266700"/>
                  </a:cubicBezTo>
                  <a:cubicBezTo>
                    <a:pt x="2189480" y="342900"/>
                    <a:pt x="2165350" y="471170"/>
                    <a:pt x="2146300" y="566420"/>
                  </a:cubicBezTo>
                  <a:cubicBezTo>
                    <a:pt x="2127250" y="654050"/>
                    <a:pt x="2106930" y="740410"/>
                    <a:pt x="2075180" y="817880"/>
                  </a:cubicBezTo>
                  <a:cubicBezTo>
                    <a:pt x="2043430" y="889000"/>
                    <a:pt x="2005330" y="955040"/>
                    <a:pt x="1958340" y="1016000"/>
                  </a:cubicBezTo>
                  <a:cubicBezTo>
                    <a:pt x="1908810" y="1078230"/>
                    <a:pt x="1847850" y="1140460"/>
                    <a:pt x="1783080" y="1184910"/>
                  </a:cubicBezTo>
                  <a:cubicBezTo>
                    <a:pt x="1720850" y="1229360"/>
                    <a:pt x="1649730" y="1262380"/>
                    <a:pt x="1577340" y="1282700"/>
                  </a:cubicBezTo>
                  <a:cubicBezTo>
                    <a:pt x="1504950" y="1304290"/>
                    <a:pt x="1427480" y="1313180"/>
                    <a:pt x="1352550" y="1313180"/>
                  </a:cubicBezTo>
                  <a:cubicBezTo>
                    <a:pt x="1277620" y="1314450"/>
                    <a:pt x="1203960" y="1301750"/>
                    <a:pt x="1129030" y="1289050"/>
                  </a:cubicBezTo>
                  <a:cubicBezTo>
                    <a:pt x="1052830" y="1275080"/>
                    <a:pt x="977900" y="1254760"/>
                    <a:pt x="900430" y="1233170"/>
                  </a:cubicBezTo>
                  <a:cubicBezTo>
                    <a:pt x="817880" y="1209040"/>
                    <a:pt x="748030" y="1188720"/>
                    <a:pt x="646430" y="1146810"/>
                  </a:cubicBezTo>
                  <a:cubicBezTo>
                    <a:pt x="482600" y="1078230"/>
                    <a:pt x="87630" y="897890"/>
                    <a:pt x="24130" y="836930"/>
                  </a:cubicBezTo>
                  <a:cubicBezTo>
                    <a:pt x="7620" y="821690"/>
                    <a:pt x="5080" y="811530"/>
                    <a:pt x="2540" y="797560"/>
                  </a:cubicBezTo>
                  <a:cubicBezTo>
                    <a:pt x="0" y="784860"/>
                    <a:pt x="5080" y="767080"/>
                    <a:pt x="12700" y="755650"/>
                  </a:cubicBezTo>
                  <a:cubicBezTo>
                    <a:pt x="20320" y="744220"/>
                    <a:pt x="34290" y="732790"/>
                    <a:pt x="48260" y="728980"/>
                  </a:cubicBezTo>
                  <a:cubicBezTo>
                    <a:pt x="60960" y="725170"/>
                    <a:pt x="91440" y="734060"/>
                    <a:pt x="91440" y="734060"/>
                  </a:cubicBezTo>
                </a:path>
              </a:pathLst>
            </a:custGeom>
            <a:solidFill>
              <a:srgbClr val="955306"/>
            </a:solidFill>
            <a:ln cap="sq">
              <a:noFill/>
              <a:prstDash val="solid"/>
              <a:miter/>
            </a:ln>
          </p:spPr>
        </p:sp>
      </p:grpSp>
      <p:grpSp>
        <p:nvGrpSpPr>
          <p:cNvPr name="Group 18" id="18"/>
          <p:cNvGrpSpPr/>
          <p:nvPr/>
        </p:nvGrpSpPr>
        <p:grpSpPr>
          <a:xfrm rot="0">
            <a:off x="14252257" y="9241155"/>
            <a:ext cx="188595" cy="184785"/>
            <a:chOff x="0" y="0"/>
            <a:chExt cx="251460" cy="246380"/>
          </a:xfrm>
        </p:grpSpPr>
        <p:sp>
          <p:nvSpPr>
            <p:cNvPr name="Freeform 19" id="19"/>
            <p:cNvSpPr/>
            <p:nvPr/>
          </p:nvSpPr>
          <p:spPr>
            <a:xfrm flipH="false" flipV="false" rot="0">
              <a:off x="49530" y="49530"/>
              <a:ext cx="149860" cy="151130"/>
            </a:xfrm>
            <a:custGeom>
              <a:avLst/>
              <a:gdLst/>
              <a:ahLst/>
              <a:cxnLst/>
              <a:rect r="r" b="b" t="t" l="l"/>
              <a:pathLst>
                <a:path h="151130" w="149860">
                  <a:moveTo>
                    <a:pt x="149860" y="53340"/>
                  </a:moveTo>
                  <a:cubicBezTo>
                    <a:pt x="129540" y="134620"/>
                    <a:pt x="120650" y="140970"/>
                    <a:pt x="107950" y="146050"/>
                  </a:cubicBezTo>
                  <a:cubicBezTo>
                    <a:pt x="90170" y="151130"/>
                    <a:pt x="54610" y="148590"/>
                    <a:pt x="36830" y="140970"/>
                  </a:cubicBezTo>
                  <a:cubicBezTo>
                    <a:pt x="25400" y="135890"/>
                    <a:pt x="17780" y="125730"/>
                    <a:pt x="11430" y="115570"/>
                  </a:cubicBezTo>
                  <a:cubicBezTo>
                    <a:pt x="5080" y="105410"/>
                    <a:pt x="0" y="93980"/>
                    <a:pt x="1270" y="80010"/>
                  </a:cubicBezTo>
                  <a:cubicBezTo>
                    <a:pt x="1270" y="62230"/>
                    <a:pt x="16510" y="29210"/>
                    <a:pt x="29210" y="16510"/>
                  </a:cubicBezTo>
                  <a:cubicBezTo>
                    <a:pt x="39370" y="6350"/>
                    <a:pt x="49530" y="1270"/>
                    <a:pt x="63500" y="1270"/>
                  </a:cubicBezTo>
                  <a:cubicBezTo>
                    <a:pt x="81280" y="0"/>
                    <a:pt x="130810" y="21590"/>
                    <a:pt x="130810" y="21590"/>
                  </a:cubicBezTo>
                </a:path>
              </a:pathLst>
            </a:custGeom>
            <a:solidFill>
              <a:srgbClr val="955306"/>
            </a:solidFill>
            <a:ln cap="sq">
              <a:noFill/>
              <a:prstDash val="solid"/>
              <a:miter/>
            </a:ln>
          </p:spPr>
        </p:sp>
      </p:grpSp>
      <p:sp>
        <p:nvSpPr>
          <p:cNvPr name="Freeform 20" id="20"/>
          <p:cNvSpPr/>
          <p:nvPr/>
        </p:nvSpPr>
        <p:spPr>
          <a:xfrm flipH="false" flipV="false" rot="0">
            <a:off x="17070251" y="3441691"/>
            <a:ext cx="1482804" cy="1350700"/>
          </a:xfrm>
          <a:custGeom>
            <a:avLst/>
            <a:gdLst/>
            <a:ahLst/>
            <a:cxnLst/>
            <a:rect r="r" b="b" t="t" l="l"/>
            <a:pathLst>
              <a:path h="1350700" w="1482804">
                <a:moveTo>
                  <a:pt x="0" y="0"/>
                </a:moveTo>
                <a:lnTo>
                  <a:pt x="1482804" y="0"/>
                </a:lnTo>
                <a:lnTo>
                  <a:pt x="1482804" y="1350699"/>
                </a:lnTo>
                <a:lnTo>
                  <a:pt x="0" y="1350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1137466" y="1166336"/>
            <a:ext cx="1482804" cy="1350700"/>
          </a:xfrm>
          <a:custGeom>
            <a:avLst/>
            <a:gdLst/>
            <a:ahLst/>
            <a:cxnLst/>
            <a:rect r="r" b="b" t="t" l="l"/>
            <a:pathLst>
              <a:path h="1350700" w="1482804">
                <a:moveTo>
                  <a:pt x="0" y="0"/>
                </a:moveTo>
                <a:lnTo>
                  <a:pt x="1482804" y="0"/>
                </a:lnTo>
                <a:lnTo>
                  <a:pt x="1482804" y="1350700"/>
                </a:lnTo>
                <a:lnTo>
                  <a:pt x="0" y="1350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622935" y="1120934"/>
            <a:ext cx="7569566" cy="1641475"/>
          </a:xfrm>
          <a:prstGeom prst="rect">
            <a:avLst/>
          </a:prstGeom>
        </p:spPr>
        <p:txBody>
          <a:bodyPr anchor="t" rtlCol="false" tIns="0" lIns="0" bIns="0" rIns="0">
            <a:spAutoFit/>
          </a:bodyPr>
          <a:lstStyle/>
          <a:p>
            <a:pPr algn="l">
              <a:lnSpc>
                <a:spcPts val="12199"/>
              </a:lnSpc>
            </a:pPr>
            <a:r>
              <a:rPr lang="en-US" sz="9999">
                <a:solidFill>
                  <a:srgbClr val="FFFFFF"/>
                </a:solidFill>
                <a:latin typeface="Scripter"/>
                <a:ea typeface="Scripter"/>
                <a:cs typeface="Scripter"/>
                <a:sym typeface="Scripter"/>
              </a:rPr>
              <a:t>NOS OBJECTIFS</a:t>
            </a:r>
          </a:p>
        </p:txBody>
      </p:sp>
      <p:sp>
        <p:nvSpPr>
          <p:cNvPr name="TextBox 23" id="23"/>
          <p:cNvSpPr txBox="true"/>
          <p:nvPr/>
        </p:nvSpPr>
        <p:spPr>
          <a:xfrm rot="0">
            <a:off x="-399339" y="3102764"/>
            <a:ext cx="11188637" cy="7464873"/>
          </a:xfrm>
          <a:prstGeom prst="rect">
            <a:avLst/>
          </a:prstGeom>
        </p:spPr>
        <p:txBody>
          <a:bodyPr anchor="t" rtlCol="false" tIns="0" lIns="0" bIns="0" rIns="0">
            <a:spAutoFit/>
          </a:bodyPr>
          <a:lstStyle/>
          <a:p>
            <a:pPr algn="ctr">
              <a:lnSpc>
                <a:spcPts val="3888"/>
              </a:lnSpc>
            </a:pPr>
            <a:r>
              <a:rPr lang="en-US" sz="3535">
                <a:solidFill>
                  <a:srgbClr val="000000"/>
                </a:solidFill>
                <a:latin typeface="Cloud"/>
                <a:ea typeface="Cloud"/>
                <a:cs typeface="Cloud"/>
                <a:sym typeface="Cloud"/>
              </a:rPr>
              <a:t>Notre application a pour but:</a:t>
            </a:r>
          </a:p>
          <a:p>
            <a:pPr algn="ctr">
              <a:lnSpc>
                <a:spcPts val="3808"/>
              </a:lnSpc>
            </a:pPr>
          </a:p>
          <a:p>
            <a:pPr algn="l" marL="843621" indent="-421810" lvl="1">
              <a:lnSpc>
                <a:spcPts val="4298"/>
              </a:lnSpc>
              <a:buFont typeface="Arial"/>
              <a:buChar char="•"/>
            </a:pPr>
            <a:r>
              <a:rPr lang="en-US" sz="3907">
                <a:solidFill>
                  <a:srgbClr val="000000"/>
                </a:solidFill>
                <a:latin typeface="Cloud"/>
                <a:ea typeface="Cloud"/>
                <a:cs typeface="Cloud"/>
                <a:sym typeface="Cloud"/>
              </a:rPr>
              <a:t>D’assurer une meilleure organisation et un meilleur suivi des commandes </a:t>
            </a:r>
          </a:p>
          <a:p>
            <a:pPr algn="l" marL="843621" indent="-421810" lvl="1">
              <a:lnSpc>
                <a:spcPts val="4298"/>
              </a:lnSpc>
              <a:buFont typeface="Arial"/>
              <a:buChar char="•"/>
            </a:pPr>
            <a:r>
              <a:rPr lang="en-US" sz="3907">
                <a:solidFill>
                  <a:srgbClr val="000000"/>
                </a:solidFill>
                <a:latin typeface="Cloud"/>
                <a:ea typeface="Cloud"/>
                <a:cs typeface="Cloud"/>
                <a:sym typeface="Cloud"/>
              </a:rPr>
              <a:t>De donner un meilleur point de vue des activités et recettes du restaurant afin de d’améliorer la gestion des ressources</a:t>
            </a:r>
          </a:p>
          <a:p>
            <a:pPr algn="l" marL="843621" indent="-421810" lvl="1">
              <a:lnSpc>
                <a:spcPts val="4298"/>
              </a:lnSpc>
              <a:buFont typeface="Arial"/>
              <a:buChar char="•"/>
            </a:pPr>
            <a:r>
              <a:rPr lang="en-US" sz="3907">
                <a:solidFill>
                  <a:srgbClr val="000000"/>
                </a:solidFill>
                <a:latin typeface="Cloud"/>
                <a:ea typeface="Cloud"/>
                <a:cs typeface="Cloud"/>
                <a:sym typeface="Cloud"/>
              </a:rPr>
              <a:t>D’offrir une plus grande visibilité du restaurant en mettant en place un système de parrainage afin d’attirer plus de clients </a:t>
            </a:r>
          </a:p>
          <a:p>
            <a:pPr algn="l" marL="843621" indent="-421810" lvl="1">
              <a:lnSpc>
                <a:spcPts val="4298"/>
              </a:lnSpc>
              <a:buFont typeface="Arial"/>
              <a:buChar char="•"/>
            </a:pPr>
            <a:r>
              <a:rPr lang="en-US" sz="3907">
                <a:solidFill>
                  <a:srgbClr val="000000"/>
                </a:solidFill>
                <a:latin typeface="Cloud"/>
                <a:ea typeface="Cloud"/>
                <a:cs typeface="Cloud"/>
                <a:sym typeface="Cloud"/>
              </a:rPr>
              <a:t>De récompenser les meilleurs clients en leur donnant des points afin qu’ils puissent bénéficier de réductions</a:t>
            </a:r>
          </a:p>
          <a:p>
            <a:pPr algn="l">
              <a:lnSpc>
                <a:spcPts val="429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D"/>
        </a:solidFill>
      </p:bgPr>
    </p:bg>
    <p:spTree>
      <p:nvGrpSpPr>
        <p:cNvPr id="1" name=""/>
        <p:cNvGrpSpPr/>
        <p:nvPr/>
      </p:nvGrpSpPr>
      <p:grpSpPr>
        <a:xfrm>
          <a:off x="0" y="0"/>
          <a:ext cx="0" cy="0"/>
          <a:chOff x="0" y="0"/>
          <a:chExt cx="0" cy="0"/>
        </a:xfrm>
      </p:grpSpPr>
      <p:sp>
        <p:nvSpPr>
          <p:cNvPr name="Freeform 2" id="2"/>
          <p:cNvSpPr/>
          <p:nvPr/>
        </p:nvSpPr>
        <p:spPr>
          <a:xfrm flipH="false" flipV="false" rot="-7349342">
            <a:off x="12413832" y="-21777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3" id="3"/>
          <p:cNvSpPr/>
          <p:nvPr/>
        </p:nvSpPr>
        <p:spPr>
          <a:xfrm flipH="false" flipV="false" rot="0">
            <a:off x="13701922" y="5633169"/>
            <a:ext cx="5653420" cy="5499236"/>
          </a:xfrm>
          <a:custGeom>
            <a:avLst/>
            <a:gdLst/>
            <a:ahLst/>
            <a:cxnLst/>
            <a:rect r="r" b="b" t="t" l="l"/>
            <a:pathLst>
              <a:path h="5499236" w="5653420">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47364" y="5243858"/>
            <a:ext cx="8716076" cy="1152525"/>
            <a:chOff x="0" y="0"/>
            <a:chExt cx="11621435" cy="1536700"/>
          </a:xfrm>
        </p:grpSpPr>
        <p:sp>
          <p:nvSpPr>
            <p:cNvPr name="Freeform 5" id="5"/>
            <p:cNvSpPr/>
            <p:nvPr/>
          </p:nvSpPr>
          <p:spPr>
            <a:xfrm flipH="false" flipV="false" rot="0">
              <a:off x="46996" y="15240"/>
              <a:ext cx="11524757" cy="1522730"/>
            </a:xfrm>
            <a:custGeom>
              <a:avLst/>
              <a:gdLst/>
              <a:ahLst/>
              <a:cxnLst/>
              <a:rect r="r" b="b" t="t" l="l"/>
              <a:pathLst>
                <a:path h="1522730" w="11524757">
                  <a:moveTo>
                    <a:pt x="680770" y="111760"/>
                  </a:moveTo>
                  <a:cubicBezTo>
                    <a:pt x="3563638" y="132080"/>
                    <a:pt x="5397824" y="106680"/>
                    <a:pt x="6822474" y="90170"/>
                  </a:cubicBezTo>
                  <a:cubicBezTo>
                    <a:pt x="8171929" y="74930"/>
                    <a:pt x="10242439" y="0"/>
                    <a:pt x="10763422" y="35560"/>
                  </a:cubicBezTo>
                  <a:cubicBezTo>
                    <a:pt x="10893669" y="45720"/>
                    <a:pt x="10928581" y="49530"/>
                    <a:pt x="11005116" y="73660"/>
                  </a:cubicBezTo>
                  <a:cubicBezTo>
                    <a:pt x="11081653" y="97790"/>
                    <a:pt x="11158189" y="135890"/>
                    <a:pt x="11222641" y="182880"/>
                  </a:cubicBezTo>
                  <a:cubicBezTo>
                    <a:pt x="11287092" y="228600"/>
                    <a:pt x="11346173" y="287020"/>
                    <a:pt x="11390483" y="350520"/>
                  </a:cubicBezTo>
                  <a:cubicBezTo>
                    <a:pt x="11436137" y="414020"/>
                    <a:pt x="11472392" y="487680"/>
                    <a:pt x="11493875" y="561340"/>
                  </a:cubicBezTo>
                  <a:cubicBezTo>
                    <a:pt x="11515359" y="635000"/>
                    <a:pt x="11524757" y="716280"/>
                    <a:pt x="11520730" y="792480"/>
                  </a:cubicBezTo>
                  <a:cubicBezTo>
                    <a:pt x="11516701" y="868680"/>
                    <a:pt x="11497903" y="947420"/>
                    <a:pt x="11467020" y="1018540"/>
                  </a:cubicBezTo>
                  <a:cubicBezTo>
                    <a:pt x="11437480" y="1089660"/>
                    <a:pt x="11393169" y="1159510"/>
                    <a:pt x="11340802" y="1217930"/>
                  </a:cubicBezTo>
                  <a:cubicBezTo>
                    <a:pt x="11288435" y="1275080"/>
                    <a:pt x="11223984" y="1328420"/>
                    <a:pt x="11154161" y="1367790"/>
                  </a:cubicBezTo>
                  <a:cubicBezTo>
                    <a:pt x="11085681" y="1407160"/>
                    <a:pt x="11005116" y="1437640"/>
                    <a:pt x="10925895" y="1452880"/>
                  </a:cubicBezTo>
                  <a:cubicBezTo>
                    <a:pt x="10848016" y="1469390"/>
                    <a:pt x="10762080" y="1474470"/>
                    <a:pt x="10681516" y="1465580"/>
                  </a:cubicBezTo>
                  <a:cubicBezTo>
                    <a:pt x="10600951" y="1457960"/>
                    <a:pt x="10517701" y="1436370"/>
                    <a:pt x="10445193" y="1403350"/>
                  </a:cubicBezTo>
                  <a:cubicBezTo>
                    <a:pt x="10371342" y="1371600"/>
                    <a:pt x="10300176" y="1325880"/>
                    <a:pt x="10242439" y="1273810"/>
                  </a:cubicBezTo>
                  <a:cubicBezTo>
                    <a:pt x="10183359" y="1221740"/>
                    <a:pt x="10130991" y="1156970"/>
                    <a:pt x="10093394" y="1088390"/>
                  </a:cubicBezTo>
                  <a:cubicBezTo>
                    <a:pt x="10055798" y="1021080"/>
                    <a:pt x="10028943" y="944880"/>
                    <a:pt x="10015515" y="868680"/>
                  </a:cubicBezTo>
                  <a:cubicBezTo>
                    <a:pt x="10002088" y="793750"/>
                    <a:pt x="10002088" y="712470"/>
                    <a:pt x="10015515" y="637540"/>
                  </a:cubicBezTo>
                  <a:cubicBezTo>
                    <a:pt x="10028943" y="561340"/>
                    <a:pt x="10055798" y="485140"/>
                    <a:pt x="10093394" y="416560"/>
                  </a:cubicBezTo>
                  <a:cubicBezTo>
                    <a:pt x="10130991" y="349250"/>
                    <a:pt x="10183359" y="284480"/>
                    <a:pt x="10242439" y="232410"/>
                  </a:cubicBezTo>
                  <a:cubicBezTo>
                    <a:pt x="10300176" y="180340"/>
                    <a:pt x="10371342" y="134620"/>
                    <a:pt x="10445193" y="102870"/>
                  </a:cubicBezTo>
                  <a:cubicBezTo>
                    <a:pt x="10519044" y="69850"/>
                    <a:pt x="10600951" y="48260"/>
                    <a:pt x="10681516" y="40640"/>
                  </a:cubicBezTo>
                  <a:cubicBezTo>
                    <a:pt x="10762080" y="31750"/>
                    <a:pt x="10848016" y="36830"/>
                    <a:pt x="10925895" y="53340"/>
                  </a:cubicBezTo>
                  <a:cubicBezTo>
                    <a:pt x="11005116" y="69850"/>
                    <a:pt x="11085681" y="99060"/>
                    <a:pt x="11154161" y="138430"/>
                  </a:cubicBezTo>
                  <a:cubicBezTo>
                    <a:pt x="11223984" y="177800"/>
                    <a:pt x="11289778" y="231140"/>
                    <a:pt x="11340802" y="289560"/>
                  </a:cubicBezTo>
                  <a:cubicBezTo>
                    <a:pt x="11393169" y="346710"/>
                    <a:pt x="11437480" y="416560"/>
                    <a:pt x="11468362" y="487680"/>
                  </a:cubicBezTo>
                  <a:cubicBezTo>
                    <a:pt x="11497903" y="558800"/>
                    <a:pt x="11516701" y="638810"/>
                    <a:pt x="11520730" y="715010"/>
                  </a:cubicBezTo>
                  <a:cubicBezTo>
                    <a:pt x="11524757" y="791210"/>
                    <a:pt x="11515359" y="871220"/>
                    <a:pt x="11493875" y="944880"/>
                  </a:cubicBezTo>
                  <a:cubicBezTo>
                    <a:pt x="11472392" y="1018540"/>
                    <a:pt x="11436137" y="1092200"/>
                    <a:pt x="11390483" y="1155700"/>
                  </a:cubicBezTo>
                  <a:cubicBezTo>
                    <a:pt x="11346173" y="1219200"/>
                    <a:pt x="11285749" y="1277620"/>
                    <a:pt x="11222641" y="1324610"/>
                  </a:cubicBezTo>
                  <a:cubicBezTo>
                    <a:pt x="11158189" y="1370330"/>
                    <a:pt x="11081653" y="1408430"/>
                    <a:pt x="11005116" y="1432560"/>
                  </a:cubicBezTo>
                  <a:cubicBezTo>
                    <a:pt x="10928581" y="1456690"/>
                    <a:pt x="10900382" y="1460500"/>
                    <a:pt x="10763422" y="1470660"/>
                  </a:cubicBezTo>
                  <a:cubicBezTo>
                    <a:pt x="10019544" y="1522730"/>
                    <a:pt x="5148074" y="1398270"/>
                    <a:pt x="3539469" y="1384300"/>
                  </a:cubicBezTo>
                  <a:cubicBezTo>
                    <a:pt x="2732481" y="1376680"/>
                    <a:pt x="2243722" y="1371600"/>
                    <a:pt x="1721396" y="1375410"/>
                  </a:cubicBezTo>
                  <a:cubicBezTo>
                    <a:pt x="1326629" y="1377950"/>
                    <a:pt x="876811" y="1404620"/>
                    <a:pt x="680770" y="1394460"/>
                  </a:cubicBezTo>
                  <a:cubicBezTo>
                    <a:pt x="602891" y="1390650"/>
                    <a:pt x="570665" y="1388110"/>
                    <a:pt x="518299" y="1376680"/>
                  </a:cubicBezTo>
                  <a:cubicBezTo>
                    <a:pt x="465932" y="1363980"/>
                    <a:pt x="413565" y="1344930"/>
                    <a:pt x="365226" y="1320800"/>
                  </a:cubicBezTo>
                  <a:cubicBezTo>
                    <a:pt x="316887" y="1297940"/>
                    <a:pt x="271234" y="1267460"/>
                    <a:pt x="230952" y="1233170"/>
                  </a:cubicBezTo>
                  <a:cubicBezTo>
                    <a:pt x="190669" y="1198880"/>
                    <a:pt x="153073" y="1159510"/>
                    <a:pt x="122190" y="1117600"/>
                  </a:cubicBezTo>
                  <a:cubicBezTo>
                    <a:pt x="91306" y="1075690"/>
                    <a:pt x="65794" y="1028700"/>
                    <a:pt x="45653" y="980440"/>
                  </a:cubicBezTo>
                  <a:cubicBezTo>
                    <a:pt x="26855" y="933450"/>
                    <a:pt x="13427" y="881380"/>
                    <a:pt x="6714" y="830580"/>
                  </a:cubicBezTo>
                  <a:cubicBezTo>
                    <a:pt x="0" y="779780"/>
                    <a:pt x="0" y="726440"/>
                    <a:pt x="6714" y="675640"/>
                  </a:cubicBezTo>
                  <a:cubicBezTo>
                    <a:pt x="13427" y="624840"/>
                    <a:pt x="26855" y="574040"/>
                    <a:pt x="45653" y="525780"/>
                  </a:cubicBezTo>
                  <a:cubicBezTo>
                    <a:pt x="65794" y="477520"/>
                    <a:pt x="91306" y="430530"/>
                    <a:pt x="122190" y="388620"/>
                  </a:cubicBezTo>
                  <a:cubicBezTo>
                    <a:pt x="153073" y="346710"/>
                    <a:pt x="190669" y="307340"/>
                    <a:pt x="230952" y="273050"/>
                  </a:cubicBezTo>
                  <a:cubicBezTo>
                    <a:pt x="271234" y="238760"/>
                    <a:pt x="316887" y="208280"/>
                    <a:pt x="365226" y="185420"/>
                  </a:cubicBezTo>
                  <a:cubicBezTo>
                    <a:pt x="413565" y="161290"/>
                    <a:pt x="465932" y="142240"/>
                    <a:pt x="518299" y="129540"/>
                  </a:cubicBezTo>
                  <a:cubicBezTo>
                    <a:pt x="570665" y="118110"/>
                    <a:pt x="680770" y="111760"/>
                    <a:pt x="680770" y="111760"/>
                  </a:cubicBezTo>
                </a:path>
              </a:pathLst>
            </a:custGeom>
            <a:solidFill>
              <a:srgbClr val="FBE6C5"/>
            </a:solidFill>
            <a:ln cap="sq">
              <a:noFill/>
              <a:prstDash val="solid"/>
              <a:miter/>
            </a:ln>
          </p:spPr>
        </p:sp>
      </p:grpSp>
      <p:sp>
        <p:nvSpPr>
          <p:cNvPr name="Freeform 6" id="6"/>
          <p:cNvSpPr/>
          <p:nvPr/>
        </p:nvSpPr>
        <p:spPr>
          <a:xfrm flipH="false" flipV="false" rot="-6921797">
            <a:off x="-2255956" y="330300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
        <p:nvSpPr>
          <p:cNvPr name="Freeform 7" id="7"/>
          <p:cNvSpPr/>
          <p:nvPr/>
        </p:nvSpPr>
        <p:spPr>
          <a:xfrm flipH="false" flipV="false" rot="0">
            <a:off x="321466" y="4488603"/>
            <a:ext cx="2393579" cy="2289132"/>
          </a:xfrm>
          <a:custGeom>
            <a:avLst/>
            <a:gdLst/>
            <a:ahLst/>
            <a:cxnLst/>
            <a:rect r="r" b="b" t="t" l="l"/>
            <a:pathLst>
              <a:path h="2289132" w="2393579">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58620" y="-1175166"/>
            <a:ext cx="5704814" cy="5704814"/>
          </a:xfrm>
          <a:custGeom>
            <a:avLst/>
            <a:gdLst/>
            <a:ahLst/>
            <a:cxnLst/>
            <a:rect r="r" b="b" t="t" l="l"/>
            <a:pathLst>
              <a:path h="5704814" w="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522491">
            <a:off x="4040546" y="-380160"/>
            <a:ext cx="2299939" cy="2057400"/>
          </a:xfrm>
          <a:custGeom>
            <a:avLst/>
            <a:gdLst/>
            <a:ahLst/>
            <a:cxnLst/>
            <a:rect r="r" b="b" t="t" l="l"/>
            <a:pathLst>
              <a:path h="2057400" w="2299939">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358577" y="8527122"/>
            <a:ext cx="3882791" cy="1877859"/>
          </a:xfrm>
          <a:custGeom>
            <a:avLst/>
            <a:gdLst/>
            <a:ahLst/>
            <a:cxnLst/>
            <a:rect r="r" b="b" t="t" l="l"/>
            <a:pathLst>
              <a:path h="1877859" w="3882791">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9472419">
            <a:off x="2498738" y="4254318"/>
            <a:ext cx="831323" cy="1054563"/>
          </a:xfrm>
          <a:custGeom>
            <a:avLst/>
            <a:gdLst/>
            <a:ahLst/>
            <a:cxnLst/>
            <a:rect r="r" b="b" t="t" l="l"/>
            <a:pathLst>
              <a:path h="1054563" w="83132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l="0" t="-55654" r="-120730" b="0"/>
            </a:stretch>
          </a:blipFill>
        </p:spPr>
      </p:sp>
      <p:sp>
        <p:nvSpPr>
          <p:cNvPr name="Freeform 12" id="12"/>
          <p:cNvSpPr/>
          <p:nvPr/>
        </p:nvSpPr>
        <p:spPr>
          <a:xfrm flipH="false" flipV="false" rot="0">
            <a:off x="14921011" y="648540"/>
            <a:ext cx="1334956" cy="2390842"/>
          </a:xfrm>
          <a:custGeom>
            <a:avLst/>
            <a:gdLst/>
            <a:ahLst/>
            <a:cxnLst/>
            <a:rect r="r" b="b" t="t" l="l"/>
            <a:pathLst>
              <a:path h="2390842" w="1334956">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l="0" t="0" r="-270309" b="0"/>
            </a:stretch>
          </a:blipFill>
        </p:spPr>
      </p:sp>
      <p:sp>
        <p:nvSpPr>
          <p:cNvPr name="Freeform 13" id="13"/>
          <p:cNvSpPr/>
          <p:nvPr/>
        </p:nvSpPr>
        <p:spPr>
          <a:xfrm flipH="false" flipV="false" rot="0">
            <a:off x="15909544" y="2697323"/>
            <a:ext cx="2699511" cy="2729285"/>
          </a:xfrm>
          <a:custGeom>
            <a:avLst/>
            <a:gdLst/>
            <a:ahLst/>
            <a:cxnLst/>
            <a:rect r="r" b="b" t="t" l="l"/>
            <a:pathLst>
              <a:path h="2729285" w="2699511">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2144217" y="6760418"/>
            <a:ext cx="1141655" cy="1314766"/>
          </a:xfrm>
          <a:custGeom>
            <a:avLst/>
            <a:gdLst/>
            <a:ahLst/>
            <a:cxnLst/>
            <a:rect r="r" b="b" t="t" l="l"/>
            <a:pathLst>
              <a:path h="1314766" w="1141655">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sp>
        <p:nvSpPr>
          <p:cNvPr name="Freeform 15" id="15"/>
          <p:cNvSpPr/>
          <p:nvPr/>
        </p:nvSpPr>
        <p:spPr>
          <a:xfrm flipH="false" flipV="false" rot="0">
            <a:off x="1293253" y="6956534"/>
            <a:ext cx="801067" cy="922533"/>
          </a:xfrm>
          <a:custGeom>
            <a:avLst/>
            <a:gdLst/>
            <a:ahLst/>
            <a:cxnLst/>
            <a:rect r="r" b="b" t="t" l="l"/>
            <a:pathLst>
              <a:path h="922533" w="801067">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r="0" b="0"/>
            </a:stretch>
          </a:blipFill>
        </p:spPr>
      </p:sp>
      <p:grpSp>
        <p:nvGrpSpPr>
          <p:cNvPr name="Group 16" id="16"/>
          <p:cNvGrpSpPr/>
          <p:nvPr/>
        </p:nvGrpSpPr>
        <p:grpSpPr>
          <a:xfrm rot="0">
            <a:off x="4387506" y="3105048"/>
            <a:ext cx="8243888" cy="1152525"/>
            <a:chOff x="0" y="0"/>
            <a:chExt cx="10991850" cy="1536700"/>
          </a:xfrm>
        </p:grpSpPr>
        <p:sp>
          <p:nvSpPr>
            <p:cNvPr name="Freeform 17" id="17"/>
            <p:cNvSpPr/>
            <p:nvPr/>
          </p:nvSpPr>
          <p:spPr>
            <a:xfrm flipH="false" flipV="false" rot="0">
              <a:off x="44450" y="15240"/>
              <a:ext cx="10900410" cy="1522730"/>
            </a:xfrm>
            <a:custGeom>
              <a:avLst/>
              <a:gdLst/>
              <a:ahLst/>
              <a:cxnLst/>
              <a:rect r="r" b="b" t="t" l="l"/>
              <a:pathLst>
                <a:path h="1522730" w="1090041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name="Group 18" id="18"/>
          <p:cNvGrpSpPr/>
          <p:nvPr/>
        </p:nvGrpSpPr>
        <p:grpSpPr>
          <a:xfrm rot="0">
            <a:off x="4040218" y="2331980"/>
            <a:ext cx="814291" cy="687799"/>
            <a:chOff x="0" y="0"/>
            <a:chExt cx="915670" cy="773430"/>
          </a:xfrm>
        </p:grpSpPr>
        <p:sp>
          <p:nvSpPr>
            <p:cNvPr name="Freeform 19" id="19"/>
            <p:cNvSpPr/>
            <p:nvPr/>
          </p:nvSpPr>
          <p:spPr>
            <a:xfrm flipH="false" flipV="false" rot="0">
              <a:off x="48260" y="48260"/>
              <a:ext cx="819150" cy="674370"/>
            </a:xfrm>
            <a:custGeom>
              <a:avLst/>
              <a:gdLst/>
              <a:ahLst/>
              <a:cxnLst/>
              <a:rect r="r" b="b" t="t" l="l"/>
              <a:pathLst>
                <a:path h="674370" w="819150">
                  <a:moveTo>
                    <a:pt x="619760" y="645160"/>
                  </a:moveTo>
                  <a:cubicBezTo>
                    <a:pt x="247650" y="334010"/>
                    <a:pt x="62230" y="246380"/>
                    <a:pt x="19050" y="184150"/>
                  </a:cubicBezTo>
                  <a:cubicBezTo>
                    <a:pt x="1270" y="156210"/>
                    <a:pt x="0" y="133350"/>
                    <a:pt x="2540" y="109220"/>
                  </a:cubicBezTo>
                  <a:cubicBezTo>
                    <a:pt x="5080" y="85090"/>
                    <a:pt x="17780" y="58420"/>
                    <a:pt x="34290" y="40640"/>
                  </a:cubicBezTo>
                  <a:cubicBezTo>
                    <a:pt x="50800" y="22860"/>
                    <a:pt x="81280" y="8890"/>
                    <a:pt x="100330" y="3810"/>
                  </a:cubicBezTo>
                  <a:cubicBezTo>
                    <a:pt x="115570" y="0"/>
                    <a:pt x="125730" y="0"/>
                    <a:pt x="139700" y="3810"/>
                  </a:cubicBezTo>
                  <a:cubicBezTo>
                    <a:pt x="160020" y="8890"/>
                    <a:pt x="190500" y="21590"/>
                    <a:pt x="207010" y="38100"/>
                  </a:cubicBezTo>
                  <a:cubicBezTo>
                    <a:pt x="223520" y="55880"/>
                    <a:pt x="237490" y="83820"/>
                    <a:pt x="240030" y="107950"/>
                  </a:cubicBezTo>
                  <a:cubicBezTo>
                    <a:pt x="242570" y="130810"/>
                    <a:pt x="232410" y="163830"/>
                    <a:pt x="223520" y="181610"/>
                  </a:cubicBezTo>
                  <a:cubicBezTo>
                    <a:pt x="217170" y="195580"/>
                    <a:pt x="210820" y="203200"/>
                    <a:pt x="199390" y="212090"/>
                  </a:cubicBezTo>
                  <a:cubicBezTo>
                    <a:pt x="182880" y="223520"/>
                    <a:pt x="148590" y="237490"/>
                    <a:pt x="128270" y="240030"/>
                  </a:cubicBezTo>
                  <a:cubicBezTo>
                    <a:pt x="114300" y="242570"/>
                    <a:pt x="104140" y="241300"/>
                    <a:pt x="90170" y="236220"/>
                  </a:cubicBezTo>
                  <a:cubicBezTo>
                    <a:pt x="71120" y="229870"/>
                    <a:pt x="41910" y="213360"/>
                    <a:pt x="26670" y="194310"/>
                  </a:cubicBezTo>
                  <a:cubicBezTo>
                    <a:pt x="12700" y="175260"/>
                    <a:pt x="2540" y="146050"/>
                    <a:pt x="2540" y="121920"/>
                  </a:cubicBezTo>
                  <a:cubicBezTo>
                    <a:pt x="1270" y="99060"/>
                    <a:pt x="15240" y="67310"/>
                    <a:pt x="25400" y="49530"/>
                  </a:cubicBezTo>
                  <a:cubicBezTo>
                    <a:pt x="33020" y="38100"/>
                    <a:pt x="40640" y="30480"/>
                    <a:pt x="53340" y="22860"/>
                  </a:cubicBezTo>
                  <a:cubicBezTo>
                    <a:pt x="71120" y="12700"/>
                    <a:pt x="99060" y="0"/>
                    <a:pt x="127000" y="2540"/>
                  </a:cubicBezTo>
                  <a:cubicBezTo>
                    <a:pt x="163830" y="5080"/>
                    <a:pt x="199390" y="26670"/>
                    <a:pt x="252730" y="58420"/>
                  </a:cubicBezTo>
                  <a:cubicBezTo>
                    <a:pt x="370840" y="129540"/>
                    <a:pt x="699770" y="374650"/>
                    <a:pt x="773430" y="461010"/>
                  </a:cubicBezTo>
                  <a:cubicBezTo>
                    <a:pt x="800100" y="491490"/>
                    <a:pt x="811530" y="509270"/>
                    <a:pt x="815340" y="534670"/>
                  </a:cubicBezTo>
                  <a:cubicBezTo>
                    <a:pt x="819150" y="561340"/>
                    <a:pt x="810260" y="596900"/>
                    <a:pt x="797560" y="618490"/>
                  </a:cubicBezTo>
                  <a:cubicBezTo>
                    <a:pt x="787400" y="636270"/>
                    <a:pt x="772160" y="648970"/>
                    <a:pt x="755650" y="657860"/>
                  </a:cubicBezTo>
                  <a:cubicBezTo>
                    <a:pt x="739140" y="666750"/>
                    <a:pt x="720090" y="674370"/>
                    <a:pt x="701040" y="673100"/>
                  </a:cubicBezTo>
                  <a:cubicBezTo>
                    <a:pt x="675640" y="671830"/>
                    <a:pt x="619760" y="645160"/>
                    <a:pt x="619760" y="645160"/>
                  </a:cubicBezTo>
                </a:path>
              </a:pathLst>
            </a:custGeom>
            <a:solidFill>
              <a:srgbClr val="955306"/>
            </a:solidFill>
            <a:ln cap="sq">
              <a:noFill/>
              <a:prstDash val="solid"/>
              <a:miter/>
            </a:ln>
          </p:spPr>
        </p:sp>
      </p:grpSp>
      <p:grpSp>
        <p:nvGrpSpPr>
          <p:cNvPr name="Group 20" id="20"/>
          <p:cNvGrpSpPr/>
          <p:nvPr/>
        </p:nvGrpSpPr>
        <p:grpSpPr>
          <a:xfrm rot="0">
            <a:off x="4107982" y="2948628"/>
            <a:ext cx="559049" cy="312841"/>
            <a:chOff x="0" y="0"/>
            <a:chExt cx="628650" cy="351790"/>
          </a:xfrm>
        </p:grpSpPr>
        <p:sp>
          <p:nvSpPr>
            <p:cNvPr name="Freeform 21" id="21"/>
            <p:cNvSpPr/>
            <p:nvPr/>
          </p:nvSpPr>
          <p:spPr>
            <a:xfrm flipH="false" flipV="false" rot="0">
              <a:off x="49530" y="40640"/>
              <a:ext cx="538480" cy="261620"/>
            </a:xfrm>
            <a:custGeom>
              <a:avLst/>
              <a:gdLst/>
              <a:ahLst/>
              <a:cxnLst/>
              <a:rect r="r" b="b" t="t" l="l"/>
              <a:pathLst>
                <a:path h="261620" w="538480">
                  <a:moveTo>
                    <a:pt x="414020" y="256540"/>
                  </a:moveTo>
                  <a:cubicBezTo>
                    <a:pt x="92710" y="254000"/>
                    <a:pt x="68580" y="245110"/>
                    <a:pt x="50800" y="233680"/>
                  </a:cubicBezTo>
                  <a:cubicBezTo>
                    <a:pt x="38100" y="226060"/>
                    <a:pt x="30480" y="218440"/>
                    <a:pt x="22860" y="204470"/>
                  </a:cubicBezTo>
                  <a:cubicBezTo>
                    <a:pt x="12700" y="185420"/>
                    <a:pt x="0" y="153670"/>
                    <a:pt x="1270" y="128270"/>
                  </a:cubicBezTo>
                  <a:cubicBezTo>
                    <a:pt x="2540" y="102870"/>
                    <a:pt x="19050" y="71120"/>
                    <a:pt x="30480" y="54610"/>
                  </a:cubicBezTo>
                  <a:cubicBezTo>
                    <a:pt x="39370" y="41910"/>
                    <a:pt x="50800" y="34290"/>
                    <a:pt x="62230" y="27940"/>
                  </a:cubicBezTo>
                  <a:cubicBezTo>
                    <a:pt x="73660" y="21590"/>
                    <a:pt x="83820" y="15240"/>
                    <a:pt x="99060" y="12700"/>
                  </a:cubicBezTo>
                  <a:cubicBezTo>
                    <a:pt x="120650" y="10160"/>
                    <a:pt x="154940" y="11430"/>
                    <a:pt x="177800" y="21590"/>
                  </a:cubicBezTo>
                  <a:cubicBezTo>
                    <a:pt x="200660" y="31750"/>
                    <a:pt x="224790" y="54610"/>
                    <a:pt x="236220" y="76200"/>
                  </a:cubicBezTo>
                  <a:cubicBezTo>
                    <a:pt x="247650" y="99060"/>
                    <a:pt x="252730" y="129540"/>
                    <a:pt x="248920" y="154940"/>
                  </a:cubicBezTo>
                  <a:cubicBezTo>
                    <a:pt x="245110" y="180340"/>
                    <a:pt x="226060" y="209550"/>
                    <a:pt x="212090" y="224790"/>
                  </a:cubicBezTo>
                  <a:cubicBezTo>
                    <a:pt x="201930" y="236220"/>
                    <a:pt x="193040" y="242570"/>
                    <a:pt x="177800" y="247650"/>
                  </a:cubicBezTo>
                  <a:cubicBezTo>
                    <a:pt x="158750" y="255270"/>
                    <a:pt x="123190" y="261620"/>
                    <a:pt x="99060" y="256540"/>
                  </a:cubicBezTo>
                  <a:cubicBezTo>
                    <a:pt x="74930" y="251460"/>
                    <a:pt x="46990" y="234950"/>
                    <a:pt x="30480" y="215900"/>
                  </a:cubicBezTo>
                  <a:cubicBezTo>
                    <a:pt x="15240" y="196850"/>
                    <a:pt x="5080" y="162560"/>
                    <a:pt x="1270" y="140970"/>
                  </a:cubicBezTo>
                  <a:cubicBezTo>
                    <a:pt x="0" y="127000"/>
                    <a:pt x="1270" y="115570"/>
                    <a:pt x="6350" y="101600"/>
                  </a:cubicBezTo>
                  <a:cubicBezTo>
                    <a:pt x="13970" y="81280"/>
                    <a:pt x="30480" y="50800"/>
                    <a:pt x="50800" y="35560"/>
                  </a:cubicBezTo>
                  <a:cubicBezTo>
                    <a:pt x="71120" y="20320"/>
                    <a:pt x="92710" y="15240"/>
                    <a:pt x="125730" y="10160"/>
                  </a:cubicBezTo>
                  <a:cubicBezTo>
                    <a:pt x="190500" y="0"/>
                    <a:pt x="347980" y="0"/>
                    <a:pt x="414020" y="12700"/>
                  </a:cubicBezTo>
                  <a:cubicBezTo>
                    <a:pt x="449580" y="19050"/>
                    <a:pt x="474980" y="27940"/>
                    <a:pt x="495300" y="43180"/>
                  </a:cubicBezTo>
                  <a:cubicBezTo>
                    <a:pt x="511810" y="55880"/>
                    <a:pt x="521970" y="72390"/>
                    <a:pt x="528320" y="91440"/>
                  </a:cubicBezTo>
                  <a:cubicBezTo>
                    <a:pt x="535940" y="115570"/>
                    <a:pt x="538480" y="152400"/>
                    <a:pt x="528320" y="177800"/>
                  </a:cubicBezTo>
                  <a:cubicBezTo>
                    <a:pt x="518160" y="203200"/>
                    <a:pt x="491490" y="229870"/>
                    <a:pt x="471170" y="242570"/>
                  </a:cubicBezTo>
                  <a:cubicBezTo>
                    <a:pt x="453390" y="254000"/>
                    <a:pt x="414020" y="256540"/>
                    <a:pt x="414020" y="256540"/>
                  </a:cubicBezTo>
                </a:path>
              </a:pathLst>
            </a:custGeom>
            <a:solidFill>
              <a:srgbClr val="955306"/>
            </a:solidFill>
            <a:ln cap="sq">
              <a:noFill/>
              <a:prstDash val="solid"/>
              <a:miter/>
            </a:ln>
          </p:spPr>
        </p:sp>
      </p:grpSp>
      <p:grpSp>
        <p:nvGrpSpPr>
          <p:cNvPr name="Group 22" id="22"/>
          <p:cNvGrpSpPr/>
          <p:nvPr/>
        </p:nvGrpSpPr>
        <p:grpSpPr>
          <a:xfrm rot="0">
            <a:off x="4738182" y="2258570"/>
            <a:ext cx="430298" cy="595189"/>
            <a:chOff x="0" y="0"/>
            <a:chExt cx="483870" cy="669290"/>
          </a:xfrm>
        </p:grpSpPr>
        <p:sp>
          <p:nvSpPr>
            <p:cNvPr name="Freeform 23" id="23"/>
            <p:cNvSpPr/>
            <p:nvPr/>
          </p:nvSpPr>
          <p:spPr>
            <a:xfrm flipH="false" flipV="false" rot="0">
              <a:off x="44450" y="44450"/>
              <a:ext cx="389890" cy="577850"/>
            </a:xfrm>
            <a:custGeom>
              <a:avLst/>
              <a:gdLst/>
              <a:ahLst/>
              <a:cxnLst/>
              <a:rect r="r" b="b" t="t" l="l"/>
              <a:pathLst>
                <a:path h="577850" w="389890">
                  <a:moveTo>
                    <a:pt x="6350" y="412750"/>
                  </a:moveTo>
                  <a:cubicBezTo>
                    <a:pt x="138430" y="85090"/>
                    <a:pt x="172720" y="41910"/>
                    <a:pt x="196850" y="22860"/>
                  </a:cubicBezTo>
                  <a:cubicBezTo>
                    <a:pt x="209550" y="12700"/>
                    <a:pt x="218440" y="8890"/>
                    <a:pt x="233680" y="6350"/>
                  </a:cubicBezTo>
                  <a:cubicBezTo>
                    <a:pt x="254000" y="2540"/>
                    <a:pt x="288290" y="1270"/>
                    <a:pt x="312420" y="11430"/>
                  </a:cubicBezTo>
                  <a:cubicBezTo>
                    <a:pt x="335280" y="20320"/>
                    <a:pt x="359410" y="40640"/>
                    <a:pt x="372110" y="62230"/>
                  </a:cubicBezTo>
                  <a:cubicBezTo>
                    <a:pt x="384810" y="83820"/>
                    <a:pt x="388620" y="118110"/>
                    <a:pt x="388620" y="139700"/>
                  </a:cubicBezTo>
                  <a:cubicBezTo>
                    <a:pt x="387350" y="154940"/>
                    <a:pt x="384810" y="165100"/>
                    <a:pt x="377190" y="177800"/>
                  </a:cubicBezTo>
                  <a:cubicBezTo>
                    <a:pt x="367030" y="196850"/>
                    <a:pt x="344170" y="223520"/>
                    <a:pt x="322580" y="234950"/>
                  </a:cubicBezTo>
                  <a:cubicBezTo>
                    <a:pt x="300990" y="246380"/>
                    <a:pt x="265430" y="248920"/>
                    <a:pt x="245110" y="247650"/>
                  </a:cubicBezTo>
                  <a:cubicBezTo>
                    <a:pt x="229870" y="246380"/>
                    <a:pt x="219710" y="242570"/>
                    <a:pt x="207010" y="233680"/>
                  </a:cubicBezTo>
                  <a:cubicBezTo>
                    <a:pt x="189230" y="222250"/>
                    <a:pt x="163830" y="199390"/>
                    <a:pt x="153670" y="176530"/>
                  </a:cubicBezTo>
                  <a:cubicBezTo>
                    <a:pt x="142240" y="153670"/>
                    <a:pt x="139700" y="121920"/>
                    <a:pt x="144780" y="97790"/>
                  </a:cubicBezTo>
                  <a:cubicBezTo>
                    <a:pt x="151130" y="73660"/>
                    <a:pt x="171450" y="45720"/>
                    <a:pt x="186690" y="30480"/>
                  </a:cubicBezTo>
                  <a:cubicBezTo>
                    <a:pt x="196850" y="20320"/>
                    <a:pt x="205740" y="15240"/>
                    <a:pt x="220980" y="10160"/>
                  </a:cubicBezTo>
                  <a:cubicBezTo>
                    <a:pt x="241300" y="5080"/>
                    <a:pt x="275590" y="0"/>
                    <a:pt x="299720" y="6350"/>
                  </a:cubicBezTo>
                  <a:cubicBezTo>
                    <a:pt x="323850" y="13970"/>
                    <a:pt x="350520" y="35560"/>
                    <a:pt x="364490" y="52070"/>
                  </a:cubicBezTo>
                  <a:cubicBezTo>
                    <a:pt x="374650" y="62230"/>
                    <a:pt x="379730" y="72390"/>
                    <a:pt x="382270" y="86360"/>
                  </a:cubicBezTo>
                  <a:cubicBezTo>
                    <a:pt x="387350" y="107950"/>
                    <a:pt x="389890" y="143510"/>
                    <a:pt x="382270" y="166370"/>
                  </a:cubicBezTo>
                  <a:cubicBezTo>
                    <a:pt x="374650" y="186690"/>
                    <a:pt x="355600" y="193040"/>
                    <a:pt x="340360" y="220980"/>
                  </a:cubicBezTo>
                  <a:cubicBezTo>
                    <a:pt x="307340" y="279400"/>
                    <a:pt x="257810" y="471170"/>
                    <a:pt x="223520" y="521970"/>
                  </a:cubicBezTo>
                  <a:cubicBezTo>
                    <a:pt x="208280" y="544830"/>
                    <a:pt x="198120" y="553720"/>
                    <a:pt x="180340" y="561340"/>
                  </a:cubicBezTo>
                  <a:cubicBezTo>
                    <a:pt x="157480" y="572770"/>
                    <a:pt x="118110" y="577850"/>
                    <a:pt x="93980" y="574040"/>
                  </a:cubicBezTo>
                  <a:cubicBezTo>
                    <a:pt x="73660" y="570230"/>
                    <a:pt x="55880" y="558800"/>
                    <a:pt x="41910" y="547370"/>
                  </a:cubicBezTo>
                  <a:cubicBezTo>
                    <a:pt x="27940" y="534670"/>
                    <a:pt x="13970" y="518160"/>
                    <a:pt x="7620" y="499110"/>
                  </a:cubicBezTo>
                  <a:cubicBezTo>
                    <a:pt x="0" y="476250"/>
                    <a:pt x="6350" y="412750"/>
                    <a:pt x="6350" y="412750"/>
                  </a:cubicBezTo>
                </a:path>
              </a:pathLst>
            </a:custGeom>
            <a:solidFill>
              <a:srgbClr val="955306"/>
            </a:solidFill>
            <a:ln cap="sq">
              <a:noFill/>
              <a:prstDash val="solid"/>
              <a:miter/>
            </a:ln>
          </p:spPr>
        </p:sp>
      </p:grpSp>
      <p:grpSp>
        <p:nvGrpSpPr>
          <p:cNvPr name="Group 24" id="24"/>
          <p:cNvGrpSpPr/>
          <p:nvPr/>
        </p:nvGrpSpPr>
        <p:grpSpPr>
          <a:xfrm rot="0">
            <a:off x="12344632" y="2304875"/>
            <a:ext cx="896737" cy="840267"/>
            <a:chOff x="0" y="0"/>
            <a:chExt cx="1008380" cy="944880"/>
          </a:xfrm>
        </p:grpSpPr>
        <p:sp>
          <p:nvSpPr>
            <p:cNvPr name="Freeform 25" id="25"/>
            <p:cNvSpPr/>
            <p:nvPr/>
          </p:nvSpPr>
          <p:spPr>
            <a:xfrm flipH="false" flipV="false" rot="0">
              <a:off x="46990" y="44450"/>
              <a:ext cx="910590" cy="848360"/>
            </a:xfrm>
            <a:custGeom>
              <a:avLst/>
              <a:gdLst/>
              <a:ahLst/>
              <a:cxnLst/>
              <a:rect r="r" b="b" t="t" l="l"/>
              <a:pathLst>
                <a:path h="848360" w="910590">
                  <a:moveTo>
                    <a:pt x="44450" y="642620"/>
                  </a:moveTo>
                  <a:cubicBezTo>
                    <a:pt x="666750" y="101600"/>
                    <a:pt x="704850" y="43180"/>
                    <a:pt x="735330" y="20320"/>
                  </a:cubicBezTo>
                  <a:cubicBezTo>
                    <a:pt x="749300" y="11430"/>
                    <a:pt x="755650" y="8890"/>
                    <a:pt x="769620" y="6350"/>
                  </a:cubicBezTo>
                  <a:cubicBezTo>
                    <a:pt x="788670" y="2540"/>
                    <a:pt x="820420" y="2540"/>
                    <a:pt x="840740" y="10160"/>
                  </a:cubicBezTo>
                  <a:cubicBezTo>
                    <a:pt x="862330" y="19050"/>
                    <a:pt x="883920" y="38100"/>
                    <a:pt x="895350" y="57150"/>
                  </a:cubicBezTo>
                  <a:cubicBezTo>
                    <a:pt x="906780" y="77470"/>
                    <a:pt x="910590" y="109220"/>
                    <a:pt x="909320" y="128270"/>
                  </a:cubicBezTo>
                  <a:cubicBezTo>
                    <a:pt x="909320" y="142240"/>
                    <a:pt x="906780" y="151130"/>
                    <a:pt x="899160" y="162560"/>
                  </a:cubicBezTo>
                  <a:cubicBezTo>
                    <a:pt x="890270" y="180340"/>
                    <a:pt x="869950" y="204470"/>
                    <a:pt x="849630" y="214630"/>
                  </a:cubicBezTo>
                  <a:cubicBezTo>
                    <a:pt x="829310" y="224790"/>
                    <a:pt x="797560" y="227330"/>
                    <a:pt x="778510" y="226060"/>
                  </a:cubicBezTo>
                  <a:cubicBezTo>
                    <a:pt x="764540" y="224790"/>
                    <a:pt x="755650" y="220980"/>
                    <a:pt x="744220" y="213360"/>
                  </a:cubicBezTo>
                  <a:cubicBezTo>
                    <a:pt x="727710" y="203200"/>
                    <a:pt x="704850" y="181610"/>
                    <a:pt x="694690" y="160020"/>
                  </a:cubicBezTo>
                  <a:cubicBezTo>
                    <a:pt x="685800" y="139700"/>
                    <a:pt x="685800" y="107950"/>
                    <a:pt x="688340" y="88900"/>
                  </a:cubicBezTo>
                  <a:cubicBezTo>
                    <a:pt x="690880" y="74930"/>
                    <a:pt x="693420" y="66040"/>
                    <a:pt x="702310" y="55880"/>
                  </a:cubicBezTo>
                  <a:cubicBezTo>
                    <a:pt x="713740" y="39370"/>
                    <a:pt x="736600" y="17780"/>
                    <a:pt x="756920" y="10160"/>
                  </a:cubicBezTo>
                  <a:cubicBezTo>
                    <a:pt x="778510" y="1270"/>
                    <a:pt x="807720" y="0"/>
                    <a:pt x="829310" y="6350"/>
                  </a:cubicBezTo>
                  <a:cubicBezTo>
                    <a:pt x="850900" y="12700"/>
                    <a:pt x="875030" y="29210"/>
                    <a:pt x="887730" y="46990"/>
                  </a:cubicBezTo>
                  <a:cubicBezTo>
                    <a:pt x="901700" y="66040"/>
                    <a:pt x="910590" y="92710"/>
                    <a:pt x="910590" y="115570"/>
                  </a:cubicBezTo>
                  <a:cubicBezTo>
                    <a:pt x="910590" y="138430"/>
                    <a:pt x="901700" y="158750"/>
                    <a:pt x="886460" y="184150"/>
                  </a:cubicBezTo>
                  <a:cubicBezTo>
                    <a:pt x="861060" y="224790"/>
                    <a:pt x="808990" y="266700"/>
                    <a:pt x="745490" y="327660"/>
                  </a:cubicBezTo>
                  <a:cubicBezTo>
                    <a:pt x="623570" y="444500"/>
                    <a:pt x="298450" y="758190"/>
                    <a:pt x="194310" y="820420"/>
                  </a:cubicBezTo>
                  <a:cubicBezTo>
                    <a:pt x="160020" y="840740"/>
                    <a:pt x="142240" y="848360"/>
                    <a:pt x="116840" y="848360"/>
                  </a:cubicBezTo>
                  <a:cubicBezTo>
                    <a:pt x="91440" y="847090"/>
                    <a:pt x="58420" y="831850"/>
                    <a:pt x="40640" y="816610"/>
                  </a:cubicBezTo>
                  <a:cubicBezTo>
                    <a:pt x="25400" y="805180"/>
                    <a:pt x="15240" y="787400"/>
                    <a:pt x="8890" y="770890"/>
                  </a:cubicBezTo>
                  <a:cubicBezTo>
                    <a:pt x="3810" y="753110"/>
                    <a:pt x="0" y="734060"/>
                    <a:pt x="3810" y="715010"/>
                  </a:cubicBezTo>
                  <a:cubicBezTo>
                    <a:pt x="8890" y="692150"/>
                    <a:pt x="44450" y="642620"/>
                    <a:pt x="44450" y="642620"/>
                  </a:cubicBezTo>
                </a:path>
              </a:pathLst>
            </a:custGeom>
            <a:solidFill>
              <a:srgbClr val="955306"/>
            </a:solidFill>
            <a:ln cap="sq">
              <a:noFill/>
              <a:prstDash val="solid"/>
              <a:miter/>
            </a:ln>
          </p:spPr>
        </p:sp>
      </p:grpSp>
      <p:grpSp>
        <p:nvGrpSpPr>
          <p:cNvPr name="Group 26" id="26"/>
          <p:cNvGrpSpPr/>
          <p:nvPr/>
        </p:nvGrpSpPr>
        <p:grpSpPr>
          <a:xfrm rot="0">
            <a:off x="12105201" y="2420073"/>
            <a:ext cx="394158" cy="546625"/>
            <a:chOff x="0" y="0"/>
            <a:chExt cx="443230" cy="614680"/>
          </a:xfrm>
        </p:grpSpPr>
        <p:sp>
          <p:nvSpPr>
            <p:cNvPr name="Freeform 27" id="27"/>
            <p:cNvSpPr/>
            <p:nvPr/>
          </p:nvSpPr>
          <p:spPr>
            <a:xfrm flipH="false" flipV="false" rot="0">
              <a:off x="49530" y="48260"/>
              <a:ext cx="347980" cy="514350"/>
            </a:xfrm>
            <a:custGeom>
              <a:avLst/>
              <a:gdLst/>
              <a:ahLst/>
              <a:cxnLst/>
              <a:rect r="r" b="b" t="t" l="l"/>
              <a:pathLst>
                <a:path h="514350" w="347980">
                  <a:moveTo>
                    <a:pt x="1270" y="360680"/>
                  </a:moveTo>
                  <a:cubicBezTo>
                    <a:pt x="102870" y="71120"/>
                    <a:pt x="133350" y="33020"/>
                    <a:pt x="165100" y="15240"/>
                  </a:cubicBezTo>
                  <a:cubicBezTo>
                    <a:pt x="189230" y="2540"/>
                    <a:pt x="222250" y="1270"/>
                    <a:pt x="242570" y="3810"/>
                  </a:cubicBezTo>
                  <a:cubicBezTo>
                    <a:pt x="257810" y="5080"/>
                    <a:pt x="267970" y="8890"/>
                    <a:pt x="280670" y="16510"/>
                  </a:cubicBezTo>
                  <a:cubicBezTo>
                    <a:pt x="298450" y="27940"/>
                    <a:pt x="323850" y="52070"/>
                    <a:pt x="334010" y="74930"/>
                  </a:cubicBezTo>
                  <a:cubicBezTo>
                    <a:pt x="344170" y="97790"/>
                    <a:pt x="347980" y="129540"/>
                    <a:pt x="341630" y="153670"/>
                  </a:cubicBezTo>
                  <a:cubicBezTo>
                    <a:pt x="336550" y="177800"/>
                    <a:pt x="314960" y="205740"/>
                    <a:pt x="299720" y="220980"/>
                  </a:cubicBezTo>
                  <a:cubicBezTo>
                    <a:pt x="289560" y="231140"/>
                    <a:pt x="280670" y="236220"/>
                    <a:pt x="265430" y="240030"/>
                  </a:cubicBezTo>
                  <a:cubicBezTo>
                    <a:pt x="245110" y="246380"/>
                    <a:pt x="210820" y="250190"/>
                    <a:pt x="186690" y="243840"/>
                  </a:cubicBezTo>
                  <a:cubicBezTo>
                    <a:pt x="162560" y="236220"/>
                    <a:pt x="137160" y="218440"/>
                    <a:pt x="121920" y="198120"/>
                  </a:cubicBezTo>
                  <a:cubicBezTo>
                    <a:pt x="107950" y="179070"/>
                    <a:pt x="99060" y="144780"/>
                    <a:pt x="97790" y="123190"/>
                  </a:cubicBezTo>
                  <a:cubicBezTo>
                    <a:pt x="96520" y="107950"/>
                    <a:pt x="99060" y="97790"/>
                    <a:pt x="105410" y="83820"/>
                  </a:cubicBezTo>
                  <a:cubicBezTo>
                    <a:pt x="114300" y="64770"/>
                    <a:pt x="133350" y="35560"/>
                    <a:pt x="153670" y="21590"/>
                  </a:cubicBezTo>
                  <a:cubicBezTo>
                    <a:pt x="173990" y="8890"/>
                    <a:pt x="204470" y="0"/>
                    <a:pt x="229870" y="2540"/>
                  </a:cubicBezTo>
                  <a:cubicBezTo>
                    <a:pt x="255270" y="3810"/>
                    <a:pt x="284480" y="15240"/>
                    <a:pt x="302260" y="31750"/>
                  </a:cubicBezTo>
                  <a:cubicBezTo>
                    <a:pt x="321310" y="48260"/>
                    <a:pt x="337820" y="76200"/>
                    <a:pt x="342900" y="100330"/>
                  </a:cubicBezTo>
                  <a:cubicBezTo>
                    <a:pt x="347980" y="124460"/>
                    <a:pt x="341630" y="151130"/>
                    <a:pt x="332740" y="179070"/>
                  </a:cubicBezTo>
                  <a:cubicBezTo>
                    <a:pt x="321310" y="214630"/>
                    <a:pt x="287020" y="254000"/>
                    <a:pt x="270510" y="294640"/>
                  </a:cubicBezTo>
                  <a:cubicBezTo>
                    <a:pt x="255270" y="335280"/>
                    <a:pt x="252730" y="388620"/>
                    <a:pt x="236220" y="424180"/>
                  </a:cubicBezTo>
                  <a:cubicBezTo>
                    <a:pt x="222250" y="453390"/>
                    <a:pt x="205740" y="480060"/>
                    <a:pt x="185420" y="494030"/>
                  </a:cubicBezTo>
                  <a:cubicBezTo>
                    <a:pt x="168910" y="506730"/>
                    <a:pt x="151130" y="513080"/>
                    <a:pt x="130810" y="514350"/>
                  </a:cubicBezTo>
                  <a:cubicBezTo>
                    <a:pt x="105410" y="514350"/>
                    <a:pt x="68580" y="504190"/>
                    <a:pt x="46990" y="491490"/>
                  </a:cubicBezTo>
                  <a:cubicBezTo>
                    <a:pt x="30480" y="480060"/>
                    <a:pt x="17780" y="464820"/>
                    <a:pt x="8890" y="447040"/>
                  </a:cubicBezTo>
                  <a:cubicBezTo>
                    <a:pt x="0" y="424180"/>
                    <a:pt x="1270" y="360680"/>
                    <a:pt x="1270" y="360680"/>
                  </a:cubicBezTo>
                </a:path>
              </a:pathLst>
            </a:custGeom>
            <a:solidFill>
              <a:srgbClr val="955306"/>
            </a:solidFill>
            <a:ln cap="sq">
              <a:noFill/>
              <a:prstDash val="solid"/>
              <a:miter/>
            </a:ln>
          </p:spPr>
        </p:sp>
      </p:grpSp>
      <p:grpSp>
        <p:nvGrpSpPr>
          <p:cNvPr name="Group 28" id="28"/>
          <p:cNvGrpSpPr/>
          <p:nvPr/>
        </p:nvGrpSpPr>
        <p:grpSpPr>
          <a:xfrm rot="0">
            <a:off x="12540016" y="2983639"/>
            <a:ext cx="623424" cy="350111"/>
            <a:chOff x="0" y="0"/>
            <a:chExt cx="701040" cy="393700"/>
          </a:xfrm>
        </p:grpSpPr>
        <p:sp>
          <p:nvSpPr>
            <p:cNvPr name="Freeform 29" id="29"/>
            <p:cNvSpPr/>
            <p:nvPr/>
          </p:nvSpPr>
          <p:spPr>
            <a:xfrm flipH="false" flipV="false" rot="0">
              <a:off x="46990" y="48260"/>
              <a:ext cx="604520" cy="304800"/>
            </a:xfrm>
            <a:custGeom>
              <a:avLst/>
              <a:gdLst/>
              <a:ahLst/>
              <a:cxnLst/>
              <a:rect r="r" b="b" t="t" l="l"/>
              <a:pathLst>
                <a:path h="304800" w="604520">
                  <a:moveTo>
                    <a:pt x="125730" y="46990"/>
                  </a:moveTo>
                  <a:cubicBezTo>
                    <a:pt x="378460" y="53340"/>
                    <a:pt x="356870" y="80010"/>
                    <a:pt x="358140" y="80010"/>
                  </a:cubicBezTo>
                  <a:cubicBezTo>
                    <a:pt x="359410" y="80010"/>
                    <a:pt x="368300" y="55880"/>
                    <a:pt x="379730" y="45720"/>
                  </a:cubicBezTo>
                  <a:cubicBezTo>
                    <a:pt x="396240" y="30480"/>
                    <a:pt x="429260" y="10160"/>
                    <a:pt x="449580" y="5080"/>
                  </a:cubicBezTo>
                  <a:cubicBezTo>
                    <a:pt x="464820" y="0"/>
                    <a:pt x="476250" y="0"/>
                    <a:pt x="491490" y="2540"/>
                  </a:cubicBezTo>
                  <a:cubicBezTo>
                    <a:pt x="513080" y="7620"/>
                    <a:pt x="547370" y="24130"/>
                    <a:pt x="563880" y="38100"/>
                  </a:cubicBezTo>
                  <a:cubicBezTo>
                    <a:pt x="576580" y="48260"/>
                    <a:pt x="582930" y="57150"/>
                    <a:pt x="588010" y="71120"/>
                  </a:cubicBezTo>
                  <a:cubicBezTo>
                    <a:pt x="596900" y="91440"/>
                    <a:pt x="604520" y="125730"/>
                    <a:pt x="600710" y="151130"/>
                  </a:cubicBezTo>
                  <a:cubicBezTo>
                    <a:pt x="595630" y="176530"/>
                    <a:pt x="580390" y="204470"/>
                    <a:pt x="561340" y="222250"/>
                  </a:cubicBezTo>
                  <a:cubicBezTo>
                    <a:pt x="542290" y="240030"/>
                    <a:pt x="508000" y="251460"/>
                    <a:pt x="487680" y="255270"/>
                  </a:cubicBezTo>
                  <a:cubicBezTo>
                    <a:pt x="471170" y="257810"/>
                    <a:pt x="461010" y="256540"/>
                    <a:pt x="445770" y="252730"/>
                  </a:cubicBezTo>
                  <a:cubicBezTo>
                    <a:pt x="425450" y="245110"/>
                    <a:pt x="393700" y="228600"/>
                    <a:pt x="377190" y="209550"/>
                  </a:cubicBezTo>
                  <a:cubicBezTo>
                    <a:pt x="360680" y="189230"/>
                    <a:pt x="349250" y="158750"/>
                    <a:pt x="349250" y="133350"/>
                  </a:cubicBezTo>
                  <a:cubicBezTo>
                    <a:pt x="347980" y="107950"/>
                    <a:pt x="356870" y="77470"/>
                    <a:pt x="372110" y="55880"/>
                  </a:cubicBezTo>
                  <a:cubicBezTo>
                    <a:pt x="386080" y="35560"/>
                    <a:pt x="412750" y="15240"/>
                    <a:pt x="436880" y="7620"/>
                  </a:cubicBezTo>
                  <a:cubicBezTo>
                    <a:pt x="461010" y="0"/>
                    <a:pt x="494030" y="1270"/>
                    <a:pt x="518160" y="8890"/>
                  </a:cubicBezTo>
                  <a:cubicBezTo>
                    <a:pt x="542290" y="17780"/>
                    <a:pt x="567690" y="38100"/>
                    <a:pt x="581660" y="59690"/>
                  </a:cubicBezTo>
                  <a:cubicBezTo>
                    <a:pt x="595630" y="81280"/>
                    <a:pt x="601980" y="115570"/>
                    <a:pt x="601980" y="138430"/>
                  </a:cubicBezTo>
                  <a:cubicBezTo>
                    <a:pt x="601980" y="153670"/>
                    <a:pt x="599440" y="163830"/>
                    <a:pt x="591820" y="177800"/>
                  </a:cubicBezTo>
                  <a:cubicBezTo>
                    <a:pt x="581660" y="199390"/>
                    <a:pt x="558800" y="229870"/>
                    <a:pt x="529590" y="248920"/>
                  </a:cubicBezTo>
                  <a:cubicBezTo>
                    <a:pt x="491490" y="273050"/>
                    <a:pt x="431800" y="285750"/>
                    <a:pt x="373380" y="294640"/>
                  </a:cubicBezTo>
                  <a:cubicBezTo>
                    <a:pt x="300990" y="304800"/>
                    <a:pt x="185420" y="304800"/>
                    <a:pt x="125730" y="293370"/>
                  </a:cubicBezTo>
                  <a:cubicBezTo>
                    <a:pt x="90170" y="287020"/>
                    <a:pt x="64770" y="280670"/>
                    <a:pt x="44450" y="262890"/>
                  </a:cubicBezTo>
                  <a:cubicBezTo>
                    <a:pt x="24130" y="243840"/>
                    <a:pt x="7620" y="209550"/>
                    <a:pt x="3810" y="185420"/>
                  </a:cubicBezTo>
                  <a:cubicBezTo>
                    <a:pt x="0" y="165100"/>
                    <a:pt x="3810" y="144780"/>
                    <a:pt x="10160" y="125730"/>
                  </a:cubicBezTo>
                  <a:cubicBezTo>
                    <a:pt x="17780" y="107950"/>
                    <a:pt x="27940" y="90170"/>
                    <a:pt x="44450" y="77470"/>
                  </a:cubicBezTo>
                  <a:cubicBezTo>
                    <a:pt x="63500" y="62230"/>
                    <a:pt x="125730" y="46990"/>
                    <a:pt x="125730" y="46990"/>
                  </a:cubicBezTo>
                </a:path>
              </a:pathLst>
            </a:custGeom>
            <a:solidFill>
              <a:srgbClr val="955306"/>
            </a:solidFill>
            <a:ln cap="sq">
              <a:noFill/>
              <a:prstDash val="solid"/>
              <a:miter/>
            </a:ln>
          </p:spPr>
        </p:sp>
      </p:grpSp>
      <p:grpSp>
        <p:nvGrpSpPr>
          <p:cNvPr name="Group 30" id="30"/>
          <p:cNvGrpSpPr/>
          <p:nvPr/>
        </p:nvGrpSpPr>
        <p:grpSpPr>
          <a:xfrm rot="0">
            <a:off x="3940492" y="7671435"/>
            <a:ext cx="2636520" cy="1761173"/>
            <a:chOff x="0" y="0"/>
            <a:chExt cx="3515360" cy="2348230"/>
          </a:xfrm>
        </p:grpSpPr>
        <p:sp>
          <p:nvSpPr>
            <p:cNvPr name="Freeform 31" id="31"/>
            <p:cNvSpPr/>
            <p:nvPr/>
          </p:nvSpPr>
          <p:spPr>
            <a:xfrm flipH="false" flipV="false" rot="0">
              <a:off x="34290" y="45720"/>
              <a:ext cx="3432810" cy="2255520"/>
            </a:xfrm>
            <a:custGeom>
              <a:avLst/>
              <a:gdLst/>
              <a:ahLst/>
              <a:cxnLst/>
              <a:rect r="r" b="b" t="t" l="l"/>
              <a:pathLst>
                <a:path h="2255520" w="343281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name="Group 32" id="32"/>
          <p:cNvGrpSpPr/>
          <p:nvPr/>
        </p:nvGrpSpPr>
        <p:grpSpPr>
          <a:xfrm rot="0">
            <a:off x="6527482" y="8878252"/>
            <a:ext cx="184785" cy="184785"/>
            <a:chOff x="0" y="0"/>
            <a:chExt cx="246380" cy="246380"/>
          </a:xfrm>
        </p:grpSpPr>
        <p:sp>
          <p:nvSpPr>
            <p:cNvPr name="Freeform 33" id="33"/>
            <p:cNvSpPr/>
            <p:nvPr/>
          </p:nvSpPr>
          <p:spPr>
            <a:xfrm flipH="false" flipV="false" rot="0">
              <a:off x="45720" y="49530"/>
              <a:ext cx="147320" cy="153670"/>
            </a:xfrm>
            <a:custGeom>
              <a:avLst/>
              <a:gdLst/>
              <a:ahLst/>
              <a:cxnLst/>
              <a:rect r="r" b="b" t="t" l="l"/>
              <a:pathLst>
                <a:path h="153670" w="14732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name="Group 34" id="34"/>
          <p:cNvGrpSpPr/>
          <p:nvPr/>
        </p:nvGrpSpPr>
        <p:grpSpPr>
          <a:xfrm rot="0">
            <a:off x="10968990" y="572452"/>
            <a:ext cx="3232785" cy="935355"/>
            <a:chOff x="0" y="0"/>
            <a:chExt cx="4310380" cy="1247140"/>
          </a:xfrm>
        </p:grpSpPr>
        <p:sp>
          <p:nvSpPr>
            <p:cNvPr name="Freeform 35" id="35"/>
            <p:cNvSpPr/>
            <p:nvPr/>
          </p:nvSpPr>
          <p:spPr>
            <a:xfrm flipH="false" flipV="false" rot="0">
              <a:off x="48260" y="36830"/>
              <a:ext cx="4211320" cy="1163320"/>
            </a:xfrm>
            <a:custGeom>
              <a:avLst/>
              <a:gdLst/>
              <a:ahLst/>
              <a:cxnLst/>
              <a:rect r="r" b="b" t="t" l="l"/>
              <a:pathLst>
                <a:path h="1163320" w="4211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name="Group 36" id="36"/>
          <p:cNvGrpSpPr/>
          <p:nvPr/>
        </p:nvGrpSpPr>
        <p:grpSpPr>
          <a:xfrm rot="0">
            <a:off x="14282738" y="993457"/>
            <a:ext cx="182880" cy="189548"/>
            <a:chOff x="0" y="0"/>
            <a:chExt cx="243840" cy="252730"/>
          </a:xfrm>
        </p:grpSpPr>
        <p:sp>
          <p:nvSpPr>
            <p:cNvPr name="Freeform 37" id="37"/>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name="TextBox 38" id="38"/>
          <p:cNvSpPr txBox="true"/>
          <p:nvPr/>
        </p:nvSpPr>
        <p:spPr>
          <a:xfrm rot="0">
            <a:off x="4387506" y="1896620"/>
            <a:ext cx="10533505" cy="4447053"/>
          </a:xfrm>
          <a:prstGeom prst="rect">
            <a:avLst/>
          </a:prstGeom>
        </p:spPr>
        <p:txBody>
          <a:bodyPr anchor="t" rtlCol="false" tIns="0" lIns="0" bIns="0" rIns="0">
            <a:spAutoFit/>
          </a:bodyPr>
          <a:lstStyle/>
          <a:p>
            <a:pPr algn="ctr">
              <a:lnSpc>
                <a:spcPts val="17386"/>
              </a:lnSpc>
            </a:pPr>
            <a:r>
              <a:rPr lang="en-US" sz="12419">
                <a:solidFill>
                  <a:srgbClr val="FFFFFF"/>
                </a:solidFill>
                <a:latin typeface="Scripter"/>
                <a:ea typeface="Scripter"/>
                <a:cs typeface="Scripter"/>
                <a:sym typeface="Scripter"/>
              </a:rPr>
              <a:t>ARCHITECHTURE ET TECHNOLOGIE</a:t>
            </a:r>
          </a:p>
        </p:txBody>
      </p:sp>
      <p:sp>
        <p:nvSpPr>
          <p:cNvPr name="Freeform 39" id="39"/>
          <p:cNvSpPr/>
          <p:nvPr/>
        </p:nvSpPr>
        <p:spPr>
          <a:xfrm flipH="false" flipV="false" rot="-7349342">
            <a:off x="12566232" y="-202537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3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DAG1g0IQbnw</dc:identifier>
  <dcterms:modified xsi:type="dcterms:W3CDTF">2011-08-01T06:04:30Z</dcterms:modified>
  <cp:revision>1</cp:revision>
  <dc:title>Projet</dc:title>
</cp:coreProperties>
</file>